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E08"/>
    <a:srgbClr val="0E4025"/>
    <a:srgbClr val="007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D7CC-DF00-E9E6-8F6F-E2006B94E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FA6593-7727-E0E4-79C2-04F05F66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F4218-E2E8-F73F-1B44-C214F1A0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28C87-1F52-6BB0-3C59-7A6CB01E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A9149-F0AD-69D9-42FA-78F817CB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19873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53D77-B0BE-11D3-23ED-313B3F33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E73722-3F10-0E18-872C-5808A6006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95AC2-959D-0BF6-21D8-F413D8B0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E905A9-D4ED-57BB-9126-D9C723F0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2C898F-1B7F-9288-04FB-AE6225DD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69644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C59BD1-3617-E37D-CA6E-E7C513454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F316F2-32E4-A9FA-3C87-2D3C7ED41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3CCB59-A051-FBCF-12BD-E306389C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CAE7D-BB4E-CE84-CA13-F6781914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99C4CF-0139-249A-63C0-1F53F7CB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08800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CEB28-0568-AC2C-274C-388E681D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BF949-89A3-519E-85D1-1DD2E68A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0B3D7-0D8C-F996-69A5-0D57F50F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F127E-2FAE-AC89-3C27-C900194F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9A194-64D9-25EA-B5AA-961C4C23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27206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17DAF-610B-90D7-4C01-8ED7D248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20B3F3-89F4-FDEF-2498-E3407F4C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643666-74A0-CB07-0DD7-F90B7AD0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A4222-92FE-9101-2EC5-0B4D8EFF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7D2815-A7A8-22DB-F5AE-20DBD38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8567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3D3B4-59CC-5D86-497C-0276A5AC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EB8F7-23DE-1983-0198-4C8717504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4D3CFE-33DB-1581-F2D8-97DE72098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562552-507D-3B85-FCBA-A9153059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73EECF-B687-19AF-8291-20E0E7D0A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88D394-4E01-F250-C9F2-5968829D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0605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30D11-6CD1-E092-88A0-9C4D8BF1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8EE97A-2F52-445C-3D52-4FCDBF85B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7EDBF0-4815-1559-8B6F-F90761C9F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2C3FF0-44C6-9E6B-2DD9-DF19C8211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A5055C-6290-130D-A7F3-E95BCE6F6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6E8854-2133-1A7D-56D9-052664B6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5E3528-F37D-27F3-77C5-3AF2AA8B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AB59E3-365D-152D-0989-71C9CFED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8723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087C3-E746-C42C-2EA2-3FDD5B7A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C1A6712-0510-8F4B-534C-81CC8B48B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91D5E-C4FC-EEF7-4A55-3BB8EAEC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FE1102-9869-541C-782A-DBC1043C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192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5B15A4-CFE3-62AE-9F58-40C34F49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A55732-2DF9-9D09-3240-99E692EF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3B8882-6106-76C0-3B9C-447085FF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51217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7D554-1083-CB37-00AC-B4E0308A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D3822F-3212-060D-3B51-A038D396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BDDCC6-D1A2-AB21-AE99-BE800C3B0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D383FF-6F4E-2BE3-D4EF-6281C0C1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CFD0F2-592E-9D95-AB5C-7B53E359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EDB070-ADC2-3A2D-B4C4-D6C80B2D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6219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CA066-11A1-A2CA-2D1E-2300D678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1F4E9C-D86B-4890-E506-143AD7D47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CBBF01-4F51-C85B-7BDF-FA6831BF7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4D8D3E-C888-78A9-0447-9BB8C9BF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FEB826-D844-2B9E-0EBC-5AFC19F63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FC7640-1661-BB6E-E83C-12D347CB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17486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A99193-26BF-CB75-E6BE-6DB3AF58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D54A36-6225-FFED-A12D-BD4CC2B7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9944E8-6C96-C73E-AE43-465A7AD1E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E42F5-8440-4EC3-85E9-1CFF419DFD2B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27/02/2025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92136-0D4B-51B7-77DD-9AAEE7468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7A426B-A471-89D7-F832-54854DF2B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DC157-490C-48D1-92BC-37659E8EC1C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4041"/>
          <a:stretch/>
        </p:blipFill>
        <p:spPr>
          <a:xfrm>
            <a:off x="-248" y="0"/>
            <a:ext cx="12192000" cy="6858000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248" y="0"/>
            <a:ext cx="12191752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  <a:alpha val="48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Forma libre: forma 301">
            <a:extLst>
              <a:ext uri="{FF2B5EF4-FFF2-40B4-BE49-F238E27FC236}">
                <a16:creationId xmlns:a16="http://schemas.microsoft.com/office/drawing/2014/main" id="{9663AC29-DD04-4FF6-0707-1AB01037E858}"/>
              </a:ext>
            </a:extLst>
          </p:cNvPr>
          <p:cNvSpPr/>
          <p:nvPr/>
        </p:nvSpPr>
        <p:spPr>
          <a:xfrm>
            <a:off x="13680426" y="7872342"/>
            <a:ext cx="244560" cy="269040"/>
          </a:xfrm>
          <a:custGeom>
            <a:avLst/>
            <a:gdLst>
              <a:gd name="connsiteX0" fmla="*/ 0 w 244560"/>
              <a:gd name="connsiteY0" fmla="*/ 0 h 269040"/>
              <a:gd name="connsiteX1" fmla="*/ 244561 w 244560"/>
              <a:gd name="connsiteY1" fmla="*/ 0 h 269040"/>
              <a:gd name="connsiteX2" fmla="*/ 244561 w 244560"/>
              <a:gd name="connsiteY2" fmla="*/ 269041 h 269040"/>
              <a:gd name="connsiteX3" fmla="*/ 0 w 244560"/>
              <a:gd name="connsiteY3" fmla="*/ 269041 h 26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60" h="269040">
                <a:moveTo>
                  <a:pt x="0" y="0"/>
                </a:moveTo>
                <a:lnTo>
                  <a:pt x="244561" y="0"/>
                </a:lnTo>
                <a:lnTo>
                  <a:pt x="244561" y="269041"/>
                </a:lnTo>
                <a:lnTo>
                  <a:pt x="0" y="269041"/>
                </a:lnTo>
                <a:close/>
              </a:path>
            </a:pathLst>
          </a:custGeom>
          <a:noFill/>
          <a:ln w="7200" cap="flat">
            <a:solidFill>
              <a:srgbClr val="373435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orma libre: forma 302">
            <a:extLst>
              <a:ext uri="{FF2B5EF4-FFF2-40B4-BE49-F238E27FC236}">
                <a16:creationId xmlns:a16="http://schemas.microsoft.com/office/drawing/2014/main" id="{683E96E6-1277-F806-D076-96C7FDCAB4FD}"/>
              </a:ext>
            </a:extLst>
          </p:cNvPr>
          <p:cNvSpPr/>
          <p:nvPr/>
        </p:nvSpPr>
        <p:spPr>
          <a:xfrm>
            <a:off x="0" y="0"/>
            <a:ext cx="12192108" cy="6857974"/>
          </a:xfrm>
          <a:custGeom>
            <a:avLst/>
            <a:gdLst>
              <a:gd name="connsiteX0" fmla="*/ 12192108 w 12192108"/>
              <a:gd name="connsiteY0" fmla="*/ 6857971 h 6857974"/>
              <a:gd name="connsiteX1" fmla="*/ 12192108 w 12192108"/>
              <a:gd name="connsiteY1" fmla="*/ 0 h 6857974"/>
              <a:gd name="connsiteX2" fmla="*/ 0 w 12192108"/>
              <a:gd name="connsiteY2" fmla="*/ 0 h 6857974"/>
              <a:gd name="connsiteX3" fmla="*/ 0 w 12192108"/>
              <a:gd name="connsiteY3" fmla="*/ 1085456 h 6857974"/>
              <a:gd name="connsiteX4" fmla="*/ 811705 w 12192108"/>
              <a:gd name="connsiteY4" fmla="*/ 833631 h 6857974"/>
              <a:gd name="connsiteX5" fmla="*/ 1975231 w 12192108"/>
              <a:gd name="connsiteY5" fmla="*/ 987876 h 6857974"/>
              <a:gd name="connsiteX6" fmla="*/ 3019335 w 12192108"/>
              <a:gd name="connsiteY6" fmla="*/ 2262600 h 6857974"/>
              <a:gd name="connsiteX7" fmla="*/ 3125453 w 12192108"/>
              <a:gd name="connsiteY7" fmla="*/ 2744058 h 6857974"/>
              <a:gd name="connsiteX8" fmla="*/ 3125446 w 12192108"/>
              <a:gd name="connsiteY8" fmla="*/ 2744058 h 6857974"/>
              <a:gd name="connsiteX9" fmla="*/ 3911396 w 12192108"/>
              <a:gd name="connsiteY9" fmla="*/ 2964004 h 6857974"/>
              <a:gd name="connsiteX10" fmla="*/ 5092429 w 12192108"/>
              <a:gd name="connsiteY10" fmla="*/ 3989334 h 6857974"/>
              <a:gd name="connsiteX11" fmla="*/ 5333624 w 12192108"/>
              <a:gd name="connsiteY11" fmla="*/ 5663728 h 6857974"/>
              <a:gd name="connsiteX12" fmla="*/ 4771020 w 12192108"/>
              <a:gd name="connsiteY12" fmla="*/ 6857975 h 6857974"/>
              <a:gd name="connsiteX13" fmla="*/ 12192104 w 12192108"/>
              <a:gd name="connsiteY13" fmla="*/ 6857975 h 685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108" h="6857974">
                <a:moveTo>
                  <a:pt x="12192108" y="6857971"/>
                </a:moveTo>
                <a:lnTo>
                  <a:pt x="12192108" y="0"/>
                </a:lnTo>
                <a:lnTo>
                  <a:pt x="0" y="0"/>
                </a:lnTo>
                <a:lnTo>
                  <a:pt x="0" y="1085456"/>
                </a:lnTo>
                <a:cubicBezTo>
                  <a:pt x="4" y="1307665"/>
                  <a:pt x="720126" y="956430"/>
                  <a:pt x="811705" y="833631"/>
                </a:cubicBezTo>
                <a:cubicBezTo>
                  <a:pt x="1203211" y="774842"/>
                  <a:pt x="1600567" y="811338"/>
                  <a:pt x="1975231" y="987876"/>
                </a:cubicBezTo>
                <a:cubicBezTo>
                  <a:pt x="2499281" y="1234638"/>
                  <a:pt x="2843550" y="1722796"/>
                  <a:pt x="3019335" y="2262600"/>
                </a:cubicBezTo>
                <a:cubicBezTo>
                  <a:pt x="3071268" y="2421822"/>
                  <a:pt x="3105847" y="2582561"/>
                  <a:pt x="3125453" y="2744058"/>
                </a:cubicBezTo>
                <a:lnTo>
                  <a:pt x="3125446" y="2744058"/>
                </a:lnTo>
                <a:cubicBezTo>
                  <a:pt x="3390161" y="2776740"/>
                  <a:pt x="3653950" y="2848542"/>
                  <a:pt x="3911396" y="2964004"/>
                </a:cubicBezTo>
                <a:cubicBezTo>
                  <a:pt x="4397830" y="3182018"/>
                  <a:pt x="4818935" y="3527409"/>
                  <a:pt x="5092429" y="3989334"/>
                </a:cubicBezTo>
                <a:cubicBezTo>
                  <a:pt x="5391989" y="4495043"/>
                  <a:pt x="5449083" y="5095411"/>
                  <a:pt x="5333624" y="5663728"/>
                </a:cubicBezTo>
                <a:cubicBezTo>
                  <a:pt x="5241310" y="6117913"/>
                  <a:pt x="5041987" y="6515630"/>
                  <a:pt x="4771020" y="6857975"/>
                </a:cubicBezTo>
                <a:lnTo>
                  <a:pt x="12192104" y="6857975"/>
                </a:lnTo>
                <a:close/>
              </a:path>
            </a:pathLst>
          </a:custGeom>
          <a:noFill/>
          <a:ln w="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27" y="2189885"/>
            <a:ext cx="6212050" cy="12391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3234264"/>
            <a:ext cx="3186882" cy="2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85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redondeado 37"/>
          <p:cNvSpPr/>
          <p:nvPr/>
        </p:nvSpPr>
        <p:spPr>
          <a:xfrm rot="16200000">
            <a:off x="5370379" y="1697943"/>
            <a:ext cx="1339834" cy="3962864"/>
          </a:xfrm>
          <a:prstGeom prst="roundRect">
            <a:avLst/>
          </a:prstGeom>
          <a:gradFill>
            <a:gsLst>
              <a:gs pos="18000">
                <a:srgbClr val="F0831A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redondeado 25"/>
          <p:cNvSpPr/>
          <p:nvPr/>
        </p:nvSpPr>
        <p:spPr>
          <a:xfrm rot="16200000">
            <a:off x="5325159" y="41403"/>
            <a:ext cx="1339199" cy="3934570"/>
          </a:xfrm>
          <a:prstGeom prst="roundRect">
            <a:avLst/>
          </a:prstGeom>
          <a:gradFill>
            <a:gsLst>
              <a:gs pos="0">
                <a:srgbClr val="C31B63"/>
              </a:gs>
              <a:gs pos="15000">
                <a:srgbClr val="FF0000"/>
              </a:gs>
              <a:gs pos="100000">
                <a:srgbClr val="C61C18"/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raso 8"/>
          <p:cNvSpPr/>
          <p:nvPr/>
        </p:nvSpPr>
        <p:spPr>
          <a:xfrm flipH="1">
            <a:off x="9125610" y="2063822"/>
            <a:ext cx="3066390" cy="3513338"/>
          </a:xfrm>
          <a:prstGeom prst="flowChartDe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orma libre: forma 30">
            <a:extLst>
              <a:ext uri="{FF2B5EF4-FFF2-40B4-BE49-F238E27FC236}">
                <a16:creationId xmlns:a16="http://schemas.microsoft.com/office/drawing/2014/main" id="{CFF6A9C6-7AAB-46B2-9438-9F32B0D69838}"/>
              </a:ext>
            </a:extLst>
          </p:cNvPr>
          <p:cNvSpPr/>
          <p:nvPr/>
        </p:nvSpPr>
        <p:spPr>
          <a:xfrm>
            <a:off x="3885212" y="1452571"/>
            <a:ext cx="3962864" cy="1325921"/>
          </a:xfrm>
          <a:custGeom>
            <a:avLst/>
            <a:gdLst>
              <a:gd name="connsiteX0" fmla="*/ 325121 w 4437721"/>
              <a:gd name="connsiteY0" fmla="*/ 1394899 h 1394899"/>
              <a:gd name="connsiteX1" fmla="*/ 4112600 w 4437721"/>
              <a:gd name="connsiteY1" fmla="*/ 1394899 h 1394899"/>
              <a:gd name="connsiteX2" fmla="*/ 4437721 w 4437721"/>
              <a:gd name="connsiteY2" fmla="*/ 1069752 h 1394899"/>
              <a:gd name="connsiteX3" fmla="*/ 4437721 w 4437721"/>
              <a:gd name="connsiteY3" fmla="*/ 325147 h 1394899"/>
              <a:gd name="connsiteX4" fmla="*/ 4112600 w 4437721"/>
              <a:gd name="connsiteY4" fmla="*/ 0 h 1394899"/>
              <a:gd name="connsiteX5" fmla="*/ 325121 w 4437721"/>
              <a:gd name="connsiteY5" fmla="*/ 0 h 1394899"/>
              <a:gd name="connsiteX6" fmla="*/ 0 w 4437721"/>
              <a:gd name="connsiteY6" fmla="*/ 325147 h 1394899"/>
              <a:gd name="connsiteX7" fmla="*/ 0 w 4437721"/>
              <a:gd name="connsiteY7" fmla="*/ 1069752 h 1394899"/>
              <a:gd name="connsiteX8" fmla="*/ 325121 w 4437721"/>
              <a:gd name="connsiteY8" fmla="*/ 1394899 h 13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7721" h="1394899">
                <a:moveTo>
                  <a:pt x="325121" y="1394899"/>
                </a:moveTo>
                <a:lnTo>
                  <a:pt x="4112600" y="1394899"/>
                </a:lnTo>
                <a:cubicBezTo>
                  <a:pt x="4292164" y="1394899"/>
                  <a:pt x="4437721" y="1249330"/>
                  <a:pt x="4437721" y="1069752"/>
                </a:cubicBezTo>
                <a:lnTo>
                  <a:pt x="4437721" y="325147"/>
                </a:lnTo>
                <a:cubicBezTo>
                  <a:pt x="4437721" y="145569"/>
                  <a:pt x="4292164" y="0"/>
                  <a:pt x="4112600" y="0"/>
                </a:cubicBezTo>
                <a:lnTo>
                  <a:pt x="325121" y="0"/>
                </a:lnTo>
                <a:cubicBezTo>
                  <a:pt x="145558" y="0"/>
                  <a:pt x="0" y="145569"/>
                  <a:pt x="0" y="325147"/>
                </a:cubicBezTo>
                <a:lnTo>
                  <a:pt x="0" y="1069752"/>
                </a:lnTo>
                <a:cubicBezTo>
                  <a:pt x="0" y="1249330"/>
                  <a:pt x="145558" y="1394899"/>
                  <a:pt x="325121" y="1394899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6DF7208-BA96-4409-AB90-9029F7600D60}"/>
              </a:ext>
            </a:extLst>
          </p:cNvPr>
          <p:cNvSpPr/>
          <p:nvPr/>
        </p:nvSpPr>
        <p:spPr>
          <a:xfrm>
            <a:off x="0" y="0"/>
            <a:ext cx="3376240" cy="6857835"/>
          </a:xfrm>
          <a:custGeom>
            <a:avLst/>
            <a:gdLst>
              <a:gd name="connsiteX0" fmla="*/ 3376240 w 3376240"/>
              <a:gd name="connsiteY0" fmla="*/ 3648184 h 6857835"/>
              <a:gd name="connsiteX1" fmla="*/ 2869045 w 3376240"/>
              <a:gd name="connsiteY1" fmla="*/ 0 h 6857835"/>
              <a:gd name="connsiteX2" fmla="*/ 0 w 3376240"/>
              <a:gd name="connsiteY2" fmla="*/ 0 h 6857835"/>
              <a:gd name="connsiteX3" fmla="*/ 0 w 3376240"/>
              <a:gd name="connsiteY3" fmla="*/ 6857836 h 6857835"/>
              <a:gd name="connsiteX4" fmla="*/ 2991591 w 3376240"/>
              <a:gd name="connsiteY4" fmla="*/ 6857836 h 6857835"/>
              <a:gd name="connsiteX5" fmla="*/ 3376240 w 3376240"/>
              <a:gd name="connsiteY5" fmla="*/ 3648184 h 68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240" h="6857835">
                <a:moveTo>
                  <a:pt x="3376240" y="3648184"/>
                </a:moveTo>
                <a:cubicBezTo>
                  <a:pt x="3376240" y="2307941"/>
                  <a:pt x="3190303" y="1057509"/>
                  <a:pt x="2869045" y="0"/>
                </a:cubicBezTo>
                <a:lnTo>
                  <a:pt x="0" y="0"/>
                </a:lnTo>
                <a:lnTo>
                  <a:pt x="0" y="6857836"/>
                </a:lnTo>
                <a:lnTo>
                  <a:pt x="2991591" y="6857836"/>
                </a:lnTo>
                <a:cubicBezTo>
                  <a:pt x="3237045" y="5899594"/>
                  <a:pt x="3376240" y="4807516"/>
                  <a:pt x="3376240" y="364818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29009-FC4B-78FD-283A-9B1A08735AD5}"/>
              </a:ext>
            </a:extLst>
          </p:cNvPr>
          <p:cNvSpPr txBox="1"/>
          <p:nvPr/>
        </p:nvSpPr>
        <p:spPr>
          <a:xfrm>
            <a:off x="189989" y="3202322"/>
            <a:ext cx="315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TEXTO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TEXTO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A1C86CA-46D1-493A-A3A3-96894339A72D}"/>
              </a:ext>
            </a:extLst>
          </p:cNvPr>
          <p:cNvCxnSpPr>
            <a:cxnSpLocks/>
          </p:cNvCxnSpPr>
          <p:nvPr/>
        </p:nvCxnSpPr>
        <p:spPr>
          <a:xfrm>
            <a:off x="236513" y="2927121"/>
            <a:ext cx="26444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7A61E346-14AD-4BF8-BA3B-E88D173FD48C}"/>
              </a:ext>
            </a:extLst>
          </p:cNvPr>
          <p:cNvSpPr/>
          <p:nvPr/>
        </p:nvSpPr>
        <p:spPr>
          <a:xfrm>
            <a:off x="4308537" y="312166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130799D1-B072-4BE7-A1D8-2836FF3F93B2}"/>
              </a:ext>
            </a:extLst>
          </p:cNvPr>
          <p:cNvSpPr/>
          <p:nvPr/>
        </p:nvSpPr>
        <p:spPr>
          <a:xfrm>
            <a:off x="4308537" y="3728708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4C1537A-828A-4DAA-AD0F-38F4D845D58E}"/>
              </a:ext>
            </a:extLst>
          </p:cNvPr>
          <p:cNvSpPr txBox="1"/>
          <p:nvPr/>
        </p:nvSpPr>
        <p:spPr>
          <a:xfrm>
            <a:off x="143467" y="2484661"/>
            <a:ext cx="324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DEPENDENCIA DE LA ENTIDAD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E576AC8-87CF-491F-8AB2-3D630AFDC110}"/>
              </a:ext>
            </a:extLst>
          </p:cNvPr>
          <p:cNvSpPr txBox="1"/>
          <p:nvPr/>
        </p:nvSpPr>
        <p:spPr>
          <a:xfrm>
            <a:off x="4259731" y="1972796"/>
            <a:ext cx="36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90CC57A-DEEC-48A5-8233-18207194F3EE}"/>
              </a:ext>
            </a:extLst>
          </p:cNvPr>
          <p:cNvSpPr txBox="1"/>
          <p:nvPr/>
        </p:nvSpPr>
        <p:spPr>
          <a:xfrm>
            <a:off x="4163206" y="1526059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34" name="Elipse 33"/>
          <p:cNvSpPr/>
          <p:nvPr/>
        </p:nvSpPr>
        <p:spPr>
          <a:xfrm rot="16200000">
            <a:off x="3700348" y="1912970"/>
            <a:ext cx="458725" cy="442900"/>
          </a:xfrm>
          <a:prstGeom prst="ellipse">
            <a:avLst/>
          </a:prstGeom>
          <a:gradFill>
            <a:gsLst>
              <a:gs pos="0">
                <a:srgbClr val="C31B63"/>
              </a:gs>
              <a:gs pos="15000">
                <a:srgbClr val="FF0000"/>
              </a:gs>
              <a:gs pos="100000">
                <a:srgbClr val="C61C18"/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-208" r="18689" b="208"/>
          <a:stretch/>
        </p:blipFill>
        <p:spPr>
          <a:xfrm>
            <a:off x="10107748" y="4232904"/>
            <a:ext cx="1941213" cy="1963436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t="4481" r="13469" b="8418"/>
          <a:stretch/>
        </p:blipFill>
        <p:spPr>
          <a:xfrm>
            <a:off x="8827300" y="2892301"/>
            <a:ext cx="2024268" cy="2013283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830" r="8240" b="-830"/>
          <a:stretch/>
        </p:blipFill>
        <p:spPr>
          <a:xfrm>
            <a:off x="9957156" y="1452571"/>
            <a:ext cx="2024268" cy="2065347"/>
          </a:xfrm>
          <a:prstGeom prst="ellipse">
            <a:avLst/>
          </a:prstGeom>
          <a:ln w="57150">
            <a:solidFill>
              <a:srgbClr val="CC3300"/>
            </a:solidFill>
          </a:ln>
        </p:spPr>
      </p:pic>
      <p:sp>
        <p:nvSpPr>
          <p:cNvPr id="29" name="Forma libre: forma 30">
            <a:extLst>
              <a:ext uri="{FF2B5EF4-FFF2-40B4-BE49-F238E27FC236}">
                <a16:creationId xmlns:a16="http://schemas.microsoft.com/office/drawing/2014/main" id="{CFF6A9C6-7AAB-46B2-9438-9F32B0D69838}"/>
              </a:ext>
            </a:extLst>
          </p:cNvPr>
          <p:cNvSpPr/>
          <p:nvPr/>
        </p:nvSpPr>
        <p:spPr>
          <a:xfrm>
            <a:off x="3953576" y="3129724"/>
            <a:ext cx="3962864" cy="1325921"/>
          </a:xfrm>
          <a:custGeom>
            <a:avLst/>
            <a:gdLst>
              <a:gd name="connsiteX0" fmla="*/ 325121 w 4437721"/>
              <a:gd name="connsiteY0" fmla="*/ 1394899 h 1394899"/>
              <a:gd name="connsiteX1" fmla="*/ 4112600 w 4437721"/>
              <a:gd name="connsiteY1" fmla="*/ 1394899 h 1394899"/>
              <a:gd name="connsiteX2" fmla="*/ 4437721 w 4437721"/>
              <a:gd name="connsiteY2" fmla="*/ 1069752 h 1394899"/>
              <a:gd name="connsiteX3" fmla="*/ 4437721 w 4437721"/>
              <a:gd name="connsiteY3" fmla="*/ 325147 h 1394899"/>
              <a:gd name="connsiteX4" fmla="*/ 4112600 w 4437721"/>
              <a:gd name="connsiteY4" fmla="*/ 0 h 1394899"/>
              <a:gd name="connsiteX5" fmla="*/ 325121 w 4437721"/>
              <a:gd name="connsiteY5" fmla="*/ 0 h 1394899"/>
              <a:gd name="connsiteX6" fmla="*/ 0 w 4437721"/>
              <a:gd name="connsiteY6" fmla="*/ 325147 h 1394899"/>
              <a:gd name="connsiteX7" fmla="*/ 0 w 4437721"/>
              <a:gd name="connsiteY7" fmla="*/ 1069752 h 1394899"/>
              <a:gd name="connsiteX8" fmla="*/ 325121 w 4437721"/>
              <a:gd name="connsiteY8" fmla="*/ 1394899 h 13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7721" h="1394899">
                <a:moveTo>
                  <a:pt x="325121" y="1394899"/>
                </a:moveTo>
                <a:lnTo>
                  <a:pt x="4112600" y="1394899"/>
                </a:lnTo>
                <a:cubicBezTo>
                  <a:pt x="4292164" y="1394899"/>
                  <a:pt x="4437721" y="1249330"/>
                  <a:pt x="4437721" y="1069752"/>
                </a:cubicBezTo>
                <a:lnTo>
                  <a:pt x="4437721" y="325147"/>
                </a:lnTo>
                <a:cubicBezTo>
                  <a:pt x="4437721" y="145569"/>
                  <a:pt x="4292164" y="0"/>
                  <a:pt x="4112600" y="0"/>
                </a:cubicBezTo>
                <a:lnTo>
                  <a:pt x="325121" y="0"/>
                </a:lnTo>
                <a:cubicBezTo>
                  <a:pt x="145558" y="0"/>
                  <a:pt x="0" y="145569"/>
                  <a:pt x="0" y="325147"/>
                </a:cubicBezTo>
                <a:lnTo>
                  <a:pt x="0" y="1069752"/>
                </a:lnTo>
                <a:cubicBezTo>
                  <a:pt x="0" y="1249330"/>
                  <a:pt x="145558" y="1394899"/>
                  <a:pt x="325121" y="1394899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576AC8-87CF-491F-8AB2-3D630AFDC110}"/>
              </a:ext>
            </a:extLst>
          </p:cNvPr>
          <p:cNvSpPr txBox="1"/>
          <p:nvPr/>
        </p:nvSpPr>
        <p:spPr>
          <a:xfrm>
            <a:off x="4328095" y="3649949"/>
            <a:ext cx="36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90CC57A-DEEC-48A5-8233-18207194F3EE}"/>
              </a:ext>
            </a:extLst>
          </p:cNvPr>
          <p:cNvSpPr txBox="1"/>
          <p:nvPr/>
        </p:nvSpPr>
        <p:spPr>
          <a:xfrm>
            <a:off x="4231570" y="3203212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37" name="Elipse 36"/>
          <p:cNvSpPr/>
          <p:nvPr/>
        </p:nvSpPr>
        <p:spPr>
          <a:xfrm rot="16200000">
            <a:off x="3768712" y="3590123"/>
            <a:ext cx="458725" cy="442900"/>
          </a:xfrm>
          <a:prstGeom prst="ellipse">
            <a:avLst/>
          </a:prstGeom>
          <a:gradFill>
            <a:gsLst>
              <a:gs pos="15000">
                <a:srgbClr val="F0831A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ángulo redondeado 51"/>
          <p:cNvSpPr/>
          <p:nvPr/>
        </p:nvSpPr>
        <p:spPr>
          <a:xfrm rot="16200000">
            <a:off x="5370378" y="3396266"/>
            <a:ext cx="1339834" cy="3962864"/>
          </a:xfrm>
          <a:prstGeom prst="roundRect">
            <a:avLst/>
          </a:prstGeom>
          <a:gradFill>
            <a:gsLst>
              <a:gs pos="1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orma libre: forma 20">
            <a:extLst>
              <a:ext uri="{FF2B5EF4-FFF2-40B4-BE49-F238E27FC236}">
                <a16:creationId xmlns:a16="http://schemas.microsoft.com/office/drawing/2014/main" id="{7A61E346-14AD-4BF8-BA3B-E88D173FD48C}"/>
              </a:ext>
            </a:extLst>
          </p:cNvPr>
          <p:cNvSpPr/>
          <p:nvPr/>
        </p:nvSpPr>
        <p:spPr>
          <a:xfrm>
            <a:off x="4308536" y="4819986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orma libre: forma 24">
            <a:extLst>
              <a:ext uri="{FF2B5EF4-FFF2-40B4-BE49-F238E27FC236}">
                <a16:creationId xmlns:a16="http://schemas.microsoft.com/office/drawing/2014/main" id="{130799D1-B072-4BE7-A1D8-2836FF3F93B2}"/>
              </a:ext>
            </a:extLst>
          </p:cNvPr>
          <p:cNvSpPr/>
          <p:nvPr/>
        </p:nvSpPr>
        <p:spPr>
          <a:xfrm>
            <a:off x="4308536" y="5427031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orma libre: forma 30">
            <a:extLst>
              <a:ext uri="{FF2B5EF4-FFF2-40B4-BE49-F238E27FC236}">
                <a16:creationId xmlns:a16="http://schemas.microsoft.com/office/drawing/2014/main" id="{CFF6A9C6-7AAB-46B2-9438-9F32B0D69838}"/>
              </a:ext>
            </a:extLst>
          </p:cNvPr>
          <p:cNvSpPr/>
          <p:nvPr/>
        </p:nvSpPr>
        <p:spPr>
          <a:xfrm>
            <a:off x="3953575" y="4828047"/>
            <a:ext cx="3962864" cy="1325921"/>
          </a:xfrm>
          <a:custGeom>
            <a:avLst/>
            <a:gdLst>
              <a:gd name="connsiteX0" fmla="*/ 325121 w 4437721"/>
              <a:gd name="connsiteY0" fmla="*/ 1394899 h 1394899"/>
              <a:gd name="connsiteX1" fmla="*/ 4112600 w 4437721"/>
              <a:gd name="connsiteY1" fmla="*/ 1394899 h 1394899"/>
              <a:gd name="connsiteX2" fmla="*/ 4437721 w 4437721"/>
              <a:gd name="connsiteY2" fmla="*/ 1069752 h 1394899"/>
              <a:gd name="connsiteX3" fmla="*/ 4437721 w 4437721"/>
              <a:gd name="connsiteY3" fmla="*/ 325147 h 1394899"/>
              <a:gd name="connsiteX4" fmla="*/ 4112600 w 4437721"/>
              <a:gd name="connsiteY4" fmla="*/ 0 h 1394899"/>
              <a:gd name="connsiteX5" fmla="*/ 325121 w 4437721"/>
              <a:gd name="connsiteY5" fmla="*/ 0 h 1394899"/>
              <a:gd name="connsiteX6" fmla="*/ 0 w 4437721"/>
              <a:gd name="connsiteY6" fmla="*/ 325147 h 1394899"/>
              <a:gd name="connsiteX7" fmla="*/ 0 w 4437721"/>
              <a:gd name="connsiteY7" fmla="*/ 1069752 h 1394899"/>
              <a:gd name="connsiteX8" fmla="*/ 325121 w 4437721"/>
              <a:gd name="connsiteY8" fmla="*/ 1394899 h 139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7721" h="1394899">
                <a:moveTo>
                  <a:pt x="325121" y="1394899"/>
                </a:moveTo>
                <a:lnTo>
                  <a:pt x="4112600" y="1394899"/>
                </a:lnTo>
                <a:cubicBezTo>
                  <a:pt x="4292164" y="1394899"/>
                  <a:pt x="4437721" y="1249330"/>
                  <a:pt x="4437721" y="1069752"/>
                </a:cubicBezTo>
                <a:lnTo>
                  <a:pt x="4437721" y="325147"/>
                </a:lnTo>
                <a:cubicBezTo>
                  <a:pt x="4437721" y="145569"/>
                  <a:pt x="4292164" y="0"/>
                  <a:pt x="4112600" y="0"/>
                </a:cubicBezTo>
                <a:lnTo>
                  <a:pt x="325121" y="0"/>
                </a:lnTo>
                <a:cubicBezTo>
                  <a:pt x="145558" y="0"/>
                  <a:pt x="0" y="145569"/>
                  <a:pt x="0" y="325147"/>
                </a:cubicBezTo>
                <a:lnTo>
                  <a:pt x="0" y="1069752"/>
                </a:lnTo>
                <a:cubicBezTo>
                  <a:pt x="0" y="1249330"/>
                  <a:pt x="145558" y="1394899"/>
                  <a:pt x="325121" y="1394899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E576AC8-87CF-491F-8AB2-3D630AFDC110}"/>
              </a:ext>
            </a:extLst>
          </p:cNvPr>
          <p:cNvSpPr txBox="1"/>
          <p:nvPr/>
        </p:nvSpPr>
        <p:spPr>
          <a:xfrm>
            <a:off x="4328094" y="5348272"/>
            <a:ext cx="36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90CC57A-DEEC-48A5-8233-18207194F3EE}"/>
              </a:ext>
            </a:extLst>
          </p:cNvPr>
          <p:cNvSpPr txBox="1"/>
          <p:nvPr/>
        </p:nvSpPr>
        <p:spPr>
          <a:xfrm>
            <a:off x="4231569" y="4901535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58" name="Elipse 57"/>
          <p:cNvSpPr/>
          <p:nvPr/>
        </p:nvSpPr>
        <p:spPr>
          <a:xfrm rot="16200000">
            <a:off x="3768711" y="5288446"/>
            <a:ext cx="458725" cy="442900"/>
          </a:xfrm>
          <a:prstGeom prst="ellipse">
            <a:avLst/>
          </a:prstGeom>
          <a:gradFill>
            <a:gsLst>
              <a:gs pos="71000">
                <a:schemeClr val="accent6">
                  <a:lumMod val="75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7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4002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715562" y="638503"/>
            <a:ext cx="459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PRINCIPAL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DBE3EA-0C4E-4A49-718C-C86BAB73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82671"/>
              </p:ext>
            </p:extLst>
          </p:nvPr>
        </p:nvGraphicFramePr>
        <p:xfrm>
          <a:off x="715562" y="2111823"/>
          <a:ext cx="3360878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3800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2127078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11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34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9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$000.000.</a:t>
                      </a:r>
                      <a:endParaRPr lang="es-CO" sz="15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05099"/>
                  </a:ext>
                </a:extLst>
              </a:tr>
            </a:tbl>
          </a:graphicData>
        </a:graphic>
      </p:graphicFrame>
      <p:sp>
        <p:nvSpPr>
          <p:cNvPr id="287" name="CuadroTexto 286">
            <a:extLst>
              <a:ext uri="{FF2B5EF4-FFF2-40B4-BE49-F238E27FC236}">
                <a16:creationId xmlns:a16="http://schemas.microsoft.com/office/drawing/2014/main" id="{323C7FF9-A788-8A8B-AF4E-FA2B6AE4A562}"/>
              </a:ext>
            </a:extLst>
          </p:cNvPr>
          <p:cNvSpPr txBox="1"/>
          <p:nvPr/>
        </p:nvSpPr>
        <p:spPr>
          <a:xfrm>
            <a:off x="856004" y="1560497"/>
            <a:ext cx="334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Año 2022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1" name="CuadroTexto 290">
            <a:extLst>
              <a:ext uri="{FF2B5EF4-FFF2-40B4-BE49-F238E27FC236}">
                <a16:creationId xmlns:a16="http://schemas.microsoft.com/office/drawing/2014/main" id="{D0A5B7A2-D816-8A9A-5DDB-A6F5564289EC}"/>
              </a:ext>
            </a:extLst>
          </p:cNvPr>
          <p:cNvSpPr txBox="1"/>
          <p:nvPr/>
        </p:nvSpPr>
        <p:spPr>
          <a:xfrm>
            <a:off x="4775133" y="1566652"/>
            <a:ext cx="30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Año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2023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BD27B3D3-95E0-E9DC-48FD-5ABF5152C9AF}"/>
              </a:ext>
            </a:extLst>
          </p:cNvPr>
          <p:cNvSpPr txBox="1"/>
          <p:nvPr/>
        </p:nvSpPr>
        <p:spPr>
          <a:xfrm>
            <a:off x="8557181" y="1566652"/>
            <a:ext cx="2198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Año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2024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2" name="Forma libre: forma 291">
            <a:extLst>
              <a:ext uri="{FF2B5EF4-FFF2-40B4-BE49-F238E27FC236}">
                <a16:creationId xmlns:a16="http://schemas.microsoft.com/office/drawing/2014/main" id="{6DC81B3C-1EC3-96B1-E4D9-C55D3CBBAB98}"/>
              </a:ext>
            </a:extLst>
          </p:cNvPr>
          <p:cNvSpPr/>
          <p:nvPr/>
        </p:nvSpPr>
        <p:spPr>
          <a:xfrm>
            <a:off x="715562" y="1774047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rgbClr val="FFC000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Forma libre: forma 292">
            <a:extLst>
              <a:ext uri="{FF2B5EF4-FFF2-40B4-BE49-F238E27FC236}">
                <a16:creationId xmlns:a16="http://schemas.microsoft.com/office/drawing/2014/main" id="{AF852705-200B-6A9E-EF32-832D60E086A8}"/>
              </a:ext>
            </a:extLst>
          </p:cNvPr>
          <p:cNvSpPr/>
          <p:nvPr/>
        </p:nvSpPr>
        <p:spPr>
          <a:xfrm>
            <a:off x="4514522" y="1772034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rgbClr val="96C32A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Forma libre: forma 294">
            <a:extLst>
              <a:ext uri="{FF2B5EF4-FFF2-40B4-BE49-F238E27FC236}">
                <a16:creationId xmlns:a16="http://schemas.microsoft.com/office/drawing/2014/main" id="{F38B59D1-99C9-AE4E-DF20-33B4B4B1268A}"/>
              </a:ext>
            </a:extLst>
          </p:cNvPr>
          <p:cNvSpPr/>
          <p:nvPr/>
        </p:nvSpPr>
        <p:spPr>
          <a:xfrm>
            <a:off x="8294703" y="1772034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rgbClr val="CC3300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5" y="5686451"/>
            <a:ext cx="5589301" cy="1309801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E7DBE3EA-0C4E-4A49-718C-C86BAB73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40887"/>
              </p:ext>
            </p:extLst>
          </p:nvPr>
        </p:nvGraphicFramePr>
        <p:xfrm>
          <a:off x="8136011" y="2111823"/>
          <a:ext cx="3360878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3800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2127078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11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34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9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$000.000.</a:t>
                      </a:r>
                      <a:endParaRPr lang="es-CO" sz="15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05099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7DBE3EA-0C4E-4A49-718C-C86BAB73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21042"/>
              </p:ext>
            </p:extLst>
          </p:nvPr>
        </p:nvGraphicFramePr>
        <p:xfrm>
          <a:off x="4403688" y="2111823"/>
          <a:ext cx="3360878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3800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2127078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711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34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1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09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VALOR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$000.000.</a:t>
                      </a:r>
                      <a:endParaRPr lang="es-CO" sz="15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0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2932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bre: forma 5">
            <a:extLst>
              <a:ext uri="{FF2B5EF4-FFF2-40B4-BE49-F238E27FC236}">
                <a16:creationId xmlns:a16="http://schemas.microsoft.com/office/drawing/2014/main" id="{A6DF7208-BA96-4409-AB90-9029F7600D60}"/>
              </a:ext>
            </a:extLst>
          </p:cNvPr>
          <p:cNvSpPr/>
          <p:nvPr/>
        </p:nvSpPr>
        <p:spPr>
          <a:xfrm>
            <a:off x="0" y="0"/>
            <a:ext cx="3376240" cy="6857835"/>
          </a:xfrm>
          <a:custGeom>
            <a:avLst/>
            <a:gdLst>
              <a:gd name="connsiteX0" fmla="*/ 3376240 w 3376240"/>
              <a:gd name="connsiteY0" fmla="*/ 3648184 h 6857835"/>
              <a:gd name="connsiteX1" fmla="*/ 2869045 w 3376240"/>
              <a:gd name="connsiteY1" fmla="*/ 0 h 6857835"/>
              <a:gd name="connsiteX2" fmla="*/ 0 w 3376240"/>
              <a:gd name="connsiteY2" fmla="*/ 0 h 6857835"/>
              <a:gd name="connsiteX3" fmla="*/ 0 w 3376240"/>
              <a:gd name="connsiteY3" fmla="*/ 6857836 h 6857835"/>
              <a:gd name="connsiteX4" fmla="*/ 2991591 w 3376240"/>
              <a:gd name="connsiteY4" fmla="*/ 6857836 h 6857835"/>
              <a:gd name="connsiteX5" fmla="*/ 3376240 w 3376240"/>
              <a:gd name="connsiteY5" fmla="*/ 3648184 h 68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240" h="6857835">
                <a:moveTo>
                  <a:pt x="3376240" y="3648184"/>
                </a:moveTo>
                <a:cubicBezTo>
                  <a:pt x="3376240" y="2307941"/>
                  <a:pt x="3190303" y="1057509"/>
                  <a:pt x="2869045" y="0"/>
                </a:cubicBezTo>
                <a:lnTo>
                  <a:pt x="0" y="0"/>
                </a:lnTo>
                <a:lnTo>
                  <a:pt x="0" y="6857836"/>
                </a:lnTo>
                <a:lnTo>
                  <a:pt x="2991591" y="6857836"/>
                </a:lnTo>
                <a:cubicBezTo>
                  <a:pt x="3237045" y="5899594"/>
                  <a:pt x="3376240" y="4807516"/>
                  <a:pt x="3376240" y="364818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3665548" y="603344"/>
            <a:ext cx="4590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PRINCIPAL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323C7FF9-A788-8A8B-AF4E-FA2B6AE4A562}"/>
              </a:ext>
            </a:extLst>
          </p:cNvPr>
          <p:cNvSpPr txBox="1"/>
          <p:nvPr/>
        </p:nvSpPr>
        <p:spPr>
          <a:xfrm>
            <a:off x="621125" y="1340035"/>
            <a:ext cx="11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90" name="Tabla 289">
            <a:extLst>
              <a:ext uri="{FF2B5EF4-FFF2-40B4-BE49-F238E27FC236}">
                <a16:creationId xmlns:a16="http://schemas.microsoft.com/office/drawing/2014/main" id="{D959711D-23AD-45B2-8087-94406FE915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9222" y="1344984"/>
          <a:ext cx="9747636" cy="127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027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1534186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  <a:gridCol w="1618184">
                  <a:extLst>
                    <a:ext uri="{9D8B030D-6E8A-4147-A177-3AD203B41FA5}">
                      <a16:colId xmlns:a16="http://schemas.microsoft.com/office/drawing/2014/main" val="291045732"/>
                    </a:ext>
                  </a:extLst>
                </a:gridCol>
                <a:gridCol w="878966">
                  <a:extLst>
                    <a:ext uri="{9D8B030D-6E8A-4147-A177-3AD203B41FA5}">
                      <a16:colId xmlns:a16="http://schemas.microsoft.com/office/drawing/2014/main" val="2327692264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340185443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3836017703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val="4211036870"/>
                    </a:ext>
                  </a:extLst>
                </a:gridCol>
                <a:gridCol w="560688">
                  <a:extLst>
                    <a:ext uri="{9D8B030D-6E8A-4147-A177-3AD203B41FA5}">
                      <a16:colId xmlns:a16="http://schemas.microsoft.com/office/drawing/2014/main" val="2639621743"/>
                    </a:ext>
                  </a:extLst>
                </a:gridCol>
              </a:tblGrid>
              <a:tr h="177166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latin typeface="Century Gothic" panose="020B0502020202020204" pitchFamily="34" charset="0"/>
                        </a:rPr>
                        <a:t>DEPENDENCIA</a:t>
                      </a:r>
                      <a:endParaRPr lang="es-CO" sz="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anose="020B0502020202020204" pitchFamily="34" charset="0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140370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164191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131936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254910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</a:tbl>
          </a:graphicData>
        </a:graphic>
      </p:graphicFrame>
      <p:sp>
        <p:nvSpPr>
          <p:cNvPr id="292" name="CuadroTexto 291">
            <a:extLst>
              <a:ext uri="{FF2B5EF4-FFF2-40B4-BE49-F238E27FC236}">
                <a16:creationId xmlns:a16="http://schemas.microsoft.com/office/drawing/2014/main" id="{E8B6C466-D85C-B547-DE4F-790EDD35A556}"/>
              </a:ext>
            </a:extLst>
          </p:cNvPr>
          <p:cNvSpPr txBox="1"/>
          <p:nvPr/>
        </p:nvSpPr>
        <p:spPr>
          <a:xfrm>
            <a:off x="639948" y="1672007"/>
            <a:ext cx="119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Fecha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00-00-2024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04CF358A-B8CF-D7A0-F5C2-60917CCDF412}"/>
              </a:ext>
            </a:extLst>
          </p:cNvPr>
          <p:cNvSpPr/>
          <p:nvPr/>
        </p:nvSpPr>
        <p:spPr>
          <a:xfrm>
            <a:off x="356197" y="1466891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rgbClr val="FFC000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Forma libre: forma 287">
            <a:extLst>
              <a:ext uri="{FF2B5EF4-FFF2-40B4-BE49-F238E27FC236}">
                <a16:creationId xmlns:a16="http://schemas.microsoft.com/office/drawing/2014/main" id="{3166546D-8511-1C5A-2515-0D161EA87D65}"/>
              </a:ext>
            </a:extLst>
          </p:cNvPr>
          <p:cNvSpPr/>
          <p:nvPr/>
        </p:nvSpPr>
        <p:spPr>
          <a:xfrm>
            <a:off x="356197" y="2877694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Forma libre: forma 290">
            <a:extLst>
              <a:ext uri="{FF2B5EF4-FFF2-40B4-BE49-F238E27FC236}">
                <a16:creationId xmlns:a16="http://schemas.microsoft.com/office/drawing/2014/main" id="{79D7F301-7378-C46D-89C1-9CA187950ADE}"/>
              </a:ext>
            </a:extLst>
          </p:cNvPr>
          <p:cNvSpPr/>
          <p:nvPr/>
        </p:nvSpPr>
        <p:spPr>
          <a:xfrm>
            <a:off x="355420" y="4390401"/>
            <a:ext cx="199600" cy="199616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rgbClr val="C61C18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23C7FF9-A788-8A8B-AF4E-FA2B6AE4A562}"/>
              </a:ext>
            </a:extLst>
          </p:cNvPr>
          <p:cNvSpPr txBox="1"/>
          <p:nvPr/>
        </p:nvSpPr>
        <p:spPr>
          <a:xfrm>
            <a:off x="592353" y="2790883"/>
            <a:ext cx="11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8B6C466-D85C-B547-DE4F-790EDD35A556}"/>
              </a:ext>
            </a:extLst>
          </p:cNvPr>
          <p:cNvSpPr txBox="1"/>
          <p:nvPr/>
        </p:nvSpPr>
        <p:spPr>
          <a:xfrm>
            <a:off x="611176" y="3122855"/>
            <a:ext cx="119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Fecha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00-00-2024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23C7FF9-A788-8A8B-AF4E-FA2B6AE4A562}"/>
              </a:ext>
            </a:extLst>
          </p:cNvPr>
          <p:cNvSpPr txBox="1"/>
          <p:nvPr/>
        </p:nvSpPr>
        <p:spPr>
          <a:xfrm>
            <a:off x="560901" y="4282502"/>
            <a:ext cx="119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8B6C466-D85C-B547-DE4F-790EDD35A556}"/>
              </a:ext>
            </a:extLst>
          </p:cNvPr>
          <p:cNvSpPr txBox="1"/>
          <p:nvPr/>
        </p:nvSpPr>
        <p:spPr>
          <a:xfrm>
            <a:off x="579724" y="4614474"/>
            <a:ext cx="119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Fecha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00-00-2024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a 39">
            <a:extLst>
              <a:ext uri="{FF2B5EF4-FFF2-40B4-BE49-F238E27FC236}">
                <a16:creationId xmlns:a16="http://schemas.microsoft.com/office/drawing/2014/main" id="{D959711D-23AD-45B2-8087-94406FE915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7689" y="2820558"/>
          <a:ext cx="9747636" cy="127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027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1534186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  <a:gridCol w="1618184">
                  <a:extLst>
                    <a:ext uri="{9D8B030D-6E8A-4147-A177-3AD203B41FA5}">
                      <a16:colId xmlns:a16="http://schemas.microsoft.com/office/drawing/2014/main" val="291045732"/>
                    </a:ext>
                  </a:extLst>
                </a:gridCol>
                <a:gridCol w="878966">
                  <a:extLst>
                    <a:ext uri="{9D8B030D-6E8A-4147-A177-3AD203B41FA5}">
                      <a16:colId xmlns:a16="http://schemas.microsoft.com/office/drawing/2014/main" val="2327692264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340185443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3836017703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val="4211036870"/>
                    </a:ext>
                  </a:extLst>
                </a:gridCol>
                <a:gridCol w="560688">
                  <a:extLst>
                    <a:ext uri="{9D8B030D-6E8A-4147-A177-3AD203B41FA5}">
                      <a16:colId xmlns:a16="http://schemas.microsoft.com/office/drawing/2014/main" val="2639621743"/>
                    </a:ext>
                  </a:extLst>
                </a:gridCol>
              </a:tblGrid>
              <a:tr h="177166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latin typeface="Century Gothic" panose="020B0502020202020204" pitchFamily="34" charset="0"/>
                        </a:rPr>
                        <a:t>DEPENDENCIA</a:t>
                      </a:r>
                      <a:endParaRPr lang="es-CO" sz="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anose="020B0502020202020204" pitchFamily="34" charset="0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140370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164191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131936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254910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D959711D-23AD-45B2-8087-94406FE915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0132" y="4273020"/>
          <a:ext cx="9747636" cy="127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027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1534186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  <a:gridCol w="1618184">
                  <a:extLst>
                    <a:ext uri="{9D8B030D-6E8A-4147-A177-3AD203B41FA5}">
                      <a16:colId xmlns:a16="http://schemas.microsoft.com/office/drawing/2014/main" val="291045732"/>
                    </a:ext>
                  </a:extLst>
                </a:gridCol>
                <a:gridCol w="878966">
                  <a:extLst>
                    <a:ext uri="{9D8B030D-6E8A-4147-A177-3AD203B41FA5}">
                      <a16:colId xmlns:a16="http://schemas.microsoft.com/office/drawing/2014/main" val="2327692264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340185443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3836017703"/>
                    </a:ext>
                  </a:extLst>
                </a:gridCol>
                <a:gridCol w="1447061">
                  <a:extLst>
                    <a:ext uri="{9D8B030D-6E8A-4147-A177-3AD203B41FA5}">
                      <a16:colId xmlns:a16="http://schemas.microsoft.com/office/drawing/2014/main" val="4211036870"/>
                    </a:ext>
                  </a:extLst>
                </a:gridCol>
                <a:gridCol w="560688">
                  <a:extLst>
                    <a:ext uri="{9D8B030D-6E8A-4147-A177-3AD203B41FA5}">
                      <a16:colId xmlns:a16="http://schemas.microsoft.com/office/drawing/2014/main" val="2639621743"/>
                    </a:ext>
                  </a:extLst>
                </a:gridCol>
              </a:tblGrid>
              <a:tr h="177166"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latin typeface="Century Gothic" panose="020B0502020202020204" pitchFamily="34" charset="0"/>
                        </a:rPr>
                        <a:t>DEPENDENCIA</a:t>
                      </a:r>
                      <a:endParaRPr lang="es-CO" sz="9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>
                          <a:latin typeface="Century Gothic" panose="020B0502020202020204" pitchFamily="34" charset="0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140370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164191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143625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131936">
                <a:tc>
                  <a:txBody>
                    <a:bodyPr/>
                    <a:lstStyle/>
                    <a:p>
                      <a:pPr algn="ctr"/>
                      <a:r>
                        <a:rPr lang="es-CO" sz="700" dirty="0" smtClean="0">
                          <a:latin typeface="Century Gothic" panose="020B0502020202020204" pitchFamily="34" charset="0"/>
                        </a:rPr>
                        <a:t>ACCIÓN</a:t>
                      </a:r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7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254910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rgbClr val="F083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4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982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: forma 5">
            <a:extLst>
              <a:ext uri="{FF2B5EF4-FFF2-40B4-BE49-F238E27FC236}">
                <a16:creationId xmlns:a16="http://schemas.microsoft.com/office/drawing/2014/main" id="{A6DF7208-BA96-4409-AB90-9029F7600D60}"/>
              </a:ext>
            </a:extLst>
          </p:cNvPr>
          <p:cNvSpPr/>
          <p:nvPr/>
        </p:nvSpPr>
        <p:spPr>
          <a:xfrm>
            <a:off x="0" y="0"/>
            <a:ext cx="3376240" cy="6857835"/>
          </a:xfrm>
          <a:custGeom>
            <a:avLst/>
            <a:gdLst>
              <a:gd name="connsiteX0" fmla="*/ 3376240 w 3376240"/>
              <a:gd name="connsiteY0" fmla="*/ 3648184 h 6857835"/>
              <a:gd name="connsiteX1" fmla="*/ 2869045 w 3376240"/>
              <a:gd name="connsiteY1" fmla="*/ 0 h 6857835"/>
              <a:gd name="connsiteX2" fmla="*/ 0 w 3376240"/>
              <a:gd name="connsiteY2" fmla="*/ 0 h 6857835"/>
              <a:gd name="connsiteX3" fmla="*/ 0 w 3376240"/>
              <a:gd name="connsiteY3" fmla="*/ 6857836 h 6857835"/>
              <a:gd name="connsiteX4" fmla="*/ 2991591 w 3376240"/>
              <a:gd name="connsiteY4" fmla="*/ 6857836 h 6857835"/>
              <a:gd name="connsiteX5" fmla="*/ 3376240 w 3376240"/>
              <a:gd name="connsiteY5" fmla="*/ 3648184 h 68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240" h="6857835">
                <a:moveTo>
                  <a:pt x="3376240" y="3648184"/>
                </a:moveTo>
                <a:cubicBezTo>
                  <a:pt x="3376240" y="2307941"/>
                  <a:pt x="3190303" y="1057509"/>
                  <a:pt x="2869045" y="0"/>
                </a:cubicBezTo>
                <a:lnTo>
                  <a:pt x="0" y="0"/>
                </a:lnTo>
                <a:lnTo>
                  <a:pt x="0" y="6857836"/>
                </a:lnTo>
                <a:lnTo>
                  <a:pt x="2991591" y="6857836"/>
                </a:lnTo>
                <a:cubicBezTo>
                  <a:pt x="3237045" y="5899594"/>
                  <a:pt x="3376240" y="4807516"/>
                  <a:pt x="3376240" y="364818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29009-FC4B-78FD-283A-9B1A08735AD5}"/>
              </a:ext>
            </a:extLst>
          </p:cNvPr>
          <p:cNvSpPr txBox="1"/>
          <p:nvPr/>
        </p:nvSpPr>
        <p:spPr>
          <a:xfrm>
            <a:off x="175807" y="1657693"/>
            <a:ext cx="315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7497003-1504-95C6-2E69-884D786AA774}"/>
              </a:ext>
            </a:extLst>
          </p:cNvPr>
          <p:cNvSpPr/>
          <p:nvPr/>
        </p:nvSpPr>
        <p:spPr>
          <a:xfrm>
            <a:off x="433147" y="2487458"/>
            <a:ext cx="245668" cy="245687"/>
          </a:xfrm>
          <a:custGeom>
            <a:avLst/>
            <a:gdLst>
              <a:gd name="connsiteX0" fmla="*/ 399202 w 399201"/>
              <a:gd name="connsiteY0" fmla="*/ 199619 h 399233"/>
              <a:gd name="connsiteX1" fmla="*/ 199599 w 399201"/>
              <a:gd name="connsiteY1" fmla="*/ 399234 h 399233"/>
              <a:gd name="connsiteX2" fmla="*/ 0 w 399201"/>
              <a:gd name="connsiteY2" fmla="*/ 199619 h 399233"/>
              <a:gd name="connsiteX3" fmla="*/ 199599 w 399201"/>
              <a:gd name="connsiteY3" fmla="*/ 0 h 399233"/>
              <a:gd name="connsiteX4" fmla="*/ 399202 w 399201"/>
              <a:gd name="connsiteY4" fmla="*/ 199619 h 3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201" h="399233">
                <a:moveTo>
                  <a:pt x="399202" y="199619"/>
                </a:moveTo>
                <a:cubicBezTo>
                  <a:pt x="399202" y="309903"/>
                  <a:pt x="309772" y="399234"/>
                  <a:pt x="199599" y="399234"/>
                </a:cubicBezTo>
                <a:cubicBezTo>
                  <a:pt x="89430" y="399234"/>
                  <a:pt x="0" y="309903"/>
                  <a:pt x="0" y="199619"/>
                </a:cubicBezTo>
                <a:cubicBezTo>
                  <a:pt x="0" y="89437"/>
                  <a:pt x="89430" y="0"/>
                  <a:pt x="199599" y="0"/>
                </a:cubicBezTo>
                <a:cubicBezTo>
                  <a:pt x="309772" y="0"/>
                  <a:pt x="399202" y="89437"/>
                  <a:pt x="399202" y="199619"/>
                </a:cubicBezTo>
                <a:close/>
              </a:path>
            </a:pathLst>
          </a:custGeom>
          <a:solidFill>
            <a:schemeClr val="bg1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FA0442-7B07-BDBA-747D-881767F7E248}"/>
              </a:ext>
            </a:extLst>
          </p:cNvPr>
          <p:cNvSpPr txBox="1"/>
          <p:nvPr/>
        </p:nvSpPr>
        <p:spPr>
          <a:xfrm>
            <a:off x="718080" y="2435749"/>
            <a:ext cx="207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</a:t>
            </a:r>
          </a:p>
        </p:txBody>
      </p:sp>
      <p:graphicFrame>
        <p:nvGraphicFramePr>
          <p:cNvPr id="821" name="Tabla 820">
            <a:extLst>
              <a:ext uri="{FF2B5EF4-FFF2-40B4-BE49-F238E27FC236}">
                <a16:creationId xmlns:a16="http://schemas.microsoft.com/office/drawing/2014/main" id="{7EADF468-C99A-C418-80DA-B71CA1C91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56626"/>
              </p:ext>
            </p:extLst>
          </p:nvPr>
        </p:nvGraphicFramePr>
        <p:xfrm>
          <a:off x="405142" y="2901864"/>
          <a:ext cx="2649450" cy="247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01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1554149">
                  <a:extLst>
                    <a:ext uri="{9D8B030D-6E8A-4147-A177-3AD203B41FA5}">
                      <a16:colId xmlns:a16="http://schemas.microsoft.com/office/drawing/2014/main" val="283721295"/>
                    </a:ext>
                  </a:extLst>
                </a:gridCol>
              </a:tblGrid>
              <a:tr h="489892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latin typeface="Century Gothic" panose="020B0502020202020204" pitchFamily="34" charset="0"/>
                        </a:rPr>
                        <a:t>TITULO TEXTO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050" dirty="0">
                        <a:latin typeface="Alata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1415244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9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272162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291151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TOTALES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000</a:t>
                      </a:r>
                    </a:p>
                  </a:txBody>
                  <a:tcPr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0509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6811F05E-7530-40C9-B9E7-AE77B86FC524}"/>
              </a:ext>
            </a:extLst>
          </p:cNvPr>
          <p:cNvSpPr txBox="1"/>
          <p:nvPr/>
        </p:nvSpPr>
        <p:spPr>
          <a:xfrm>
            <a:off x="4090064" y="1575780"/>
            <a:ext cx="5035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PRINCIPAL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87A7CAB1-A100-4726-AEE0-35E72C74ABFF}"/>
              </a:ext>
            </a:extLst>
          </p:cNvPr>
          <p:cNvSpPr/>
          <p:nvPr/>
        </p:nvSpPr>
        <p:spPr>
          <a:xfrm>
            <a:off x="4308537" y="312166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563FE085-2A5C-4548-A85F-CCA1A5B3B5CA}"/>
              </a:ext>
            </a:extLst>
          </p:cNvPr>
          <p:cNvSpPr/>
          <p:nvPr/>
        </p:nvSpPr>
        <p:spPr>
          <a:xfrm>
            <a:off x="4308537" y="3728708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179F47D-08C4-454C-A674-6E034C367451}"/>
              </a:ext>
            </a:extLst>
          </p:cNvPr>
          <p:cNvSpPr txBox="1"/>
          <p:nvPr/>
        </p:nvSpPr>
        <p:spPr>
          <a:xfrm>
            <a:off x="4727279" y="2858956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F3EF64A-FEA4-4EDD-9DA5-507DE74D2FC4}"/>
              </a:ext>
            </a:extLst>
          </p:cNvPr>
          <p:cNvSpPr txBox="1"/>
          <p:nvPr/>
        </p:nvSpPr>
        <p:spPr>
          <a:xfrm>
            <a:off x="4727279" y="3466001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dondear rectángulo de esquina del mismo lado 28"/>
          <p:cNvSpPr/>
          <p:nvPr/>
        </p:nvSpPr>
        <p:spPr>
          <a:xfrm rot="16200000">
            <a:off x="4214116" y="2861291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312289" y="302236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dondear rectángulo de esquina del mismo lado 30"/>
          <p:cNvSpPr/>
          <p:nvPr/>
        </p:nvSpPr>
        <p:spPr>
          <a:xfrm rot="16200000">
            <a:off x="4223311" y="3462207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321484" y="3623279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080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 flipH="1">
            <a:off x="3303757" y="742838"/>
            <a:ext cx="524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ÍCONOS DE APOYO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5" name="Forma libre: forma 294">
            <a:extLst>
              <a:ext uri="{FF2B5EF4-FFF2-40B4-BE49-F238E27FC236}">
                <a16:creationId xmlns:a16="http://schemas.microsoft.com/office/drawing/2014/main" id="{0ABC23FF-AEB0-3AE2-F08B-B796BA0904FB}"/>
              </a:ext>
            </a:extLst>
          </p:cNvPr>
          <p:cNvSpPr/>
          <p:nvPr/>
        </p:nvSpPr>
        <p:spPr>
          <a:xfrm>
            <a:off x="10938505" y="440781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5" y="5686451"/>
            <a:ext cx="5589301" cy="13098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49" y="1714250"/>
            <a:ext cx="990602" cy="1194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36" y="1762477"/>
            <a:ext cx="990602" cy="1164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62" y="1680180"/>
            <a:ext cx="1158242" cy="11186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66" y="1740158"/>
            <a:ext cx="1082042" cy="11430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6" y="1680180"/>
            <a:ext cx="1322835" cy="12466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61" y="1738092"/>
            <a:ext cx="1158242" cy="11308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96" y="1826527"/>
            <a:ext cx="1194818" cy="103022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77" y="2989983"/>
            <a:ext cx="1219202" cy="110642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02" y="2934635"/>
            <a:ext cx="1182626" cy="11826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23" y="2987712"/>
            <a:ext cx="1170434" cy="11430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82" y="2969230"/>
            <a:ext cx="990602" cy="118262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45" y="3010760"/>
            <a:ext cx="1219202" cy="117043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6" y="3036668"/>
            <a:ext cx="1310643" cy="111861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60" y="3177783"/>
            <a:ext cx="1258827" cy="10820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61" y="3222443"/>
            <a:ext cx="1118618" cy="11064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1" y="4365296"/>
            <a:ext cx="1207010" cy="127101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36" y="4420903"/>
            <a:ext cx="1158242" cy="132283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01" y="4299398"/>
            <a:ext cx="1094234" cy="131064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05" y="4425719"/>
            <a:ext cx="1170434" cy="11064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8" y="4441497"/>
            <a:ext cx="1054610" cy="11948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72" y="4786500"/>
            <a:ext cx="1295403" cy="89001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15" y="4589627"/>
            <a:ext cx="1158242" cy="115824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72" y="4518456"/>
            <a:ext cx="1030226" cy="111861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" y="4463133"/>
            <a:ext cx="1005842" cy="12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03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 flipH="1">
            <a:off x="233726" y="3189569"/>
            <a:ext cx="751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USO DE LAS FUENTES O TIPOGRAFÍAS</a:t>
            </a:r>
          </a:p>
        </p:txBody>
      </p:sp>
      <p:sp>
        <p:nvSpPr>
          <p:cNvPr id="295" name="Forma libre: forma 294">
            <a:extLst>
              <a:ext uri="{FF2B5EF4-FFF2-40B4-BE49-F238E27FC236}">
                <a16:creationId xmlns:a16="http://schemas.microsoft.com/office/drawing/2014/main" id="{0ABC23FF-AEB0-3AE2-F08B-B796BA0904FB}"/>
              </a:ext>
            </a:extLst>
          </p:cNvPr>
          <p:cNvSpPr/>
          <p:nvPr/>
        </p:nvSpPr>
        <p:spPr>
          <a:xfrm>
            <a:off x="10938505" y="440781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69C56D68-9735-5193-76DD-7281BAA23045}"/>
              </a:ext>
            </a:extLst>
          </p:cNvPr>
          <p:cNvSpPr txBox="1"/>
          <p:nvPr/>
        </p:nvSpPr>
        <p:spPr>
          <a:xfrm>
            <a:off x="574014" y="2700926"/>
            <a:ext cx="5093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R0 </a:t>
            </a:r>
            <a:r>
              <a:rPr lang="es-CO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G127 B58 	 R14 G64 B37 	R225 G158 </a:t>
            </a:r>
            <a:r>
              <a:rPr lang="es-CO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B8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5" y="5686451"/>
            <a:ext cx="5589301" cy="1309801"/>
          </a:xfrm>
          <a:prstGeom prst="rect">
            <a:avLst/>
          </a:prstGeom>
        </p:spPr>
      </p:pic>
      <p:sp>
        <p:nvSpPr>
          <p:cNvPr id="2" name="Redondear rectángulo de esquina diagonal 1"/>
          <p:cNvSpPr/>
          <p:nvPr/>
        </p:nvSpPr>
        <p:spPr>
          <a:xfrm>
            <a:off x="574014" y="1402044"/>
            <a:ext cx="1246909" cy="1230284"/>
          </a:xfrm>
          <a:prstGeom prst="round2DiagRect">
            <a:avLst/>
          </a:prstGeom>
          <a:solidFill>
            <a:srgbClr val="007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dondear rectángulo de esquina diagonal 30"/>
          <p:cNvSpPr/>
          <p:nvPr/>
        </p:nvSpPr>
        <p:spPr>
          <a:xfrm>
            <a:off x="2538588" y="1402044"/>
            <a:ext cx="1246909" cy="1230284"/>
          </a:xfrm>
          <a:prstGeom prst="round2DiagRect">
            <a:avLst/>
          </a:prstGeom>
          <a:solidFill>
            <a:srgbClr val="0E4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dondear rectángulo de esquina diagonal 31"/>
          <p:cNvSpPr/>
          <p:nvPr/>
        </p:nvSpPr>
        <p:spPr>
          <a:xfrm>
            <a:off x="4320282" y="1402044"/>
            <a:ext cx="1246909" cy="1230284"/>
          </a:xfrm>
          <a:prstGeom prst="round2DiagRect">
            <a:avLst/>
          </a:prstGeom>
          <a:solidFill>
            <a:srgbClr val="E19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 flipH="1">
            <a:off x="233726" y="555437"/>
            <a:ext cx="5865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COLORES INSTITUCIONALES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Códigos RGB</a:t>
            </a:r>
            <a:endParaRPr kumimoji="0" lang="es-CO" sz="120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0403" y="3882261"/>
            <a:ext cx="4131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Solo se utilizarán </a:t>
            </a:r>
            <a:r>
              <a:rPr lang="es-CO" b="1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dos tipos </a:t>
            </a:r>
            <a:r>
              <a:rPr lang="es-CO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de tipografías o letras, cada una de ellas cuentan con una función de gran nivel de </a:t>
            </a:r>
            <a:r>
              <a:rPr lang="es-CO" b="1" dirty="0" err="1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lecturabilidad</a:t>
            </a:r>
            <a:r>
              <a:rPr lang="es-CO" b="1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s-CO" dirty="0" smtClean="0">
                <a:solidFill>
                  <a:srgbClr val="70AD47">
                    <a:lumMod val="75000"/>
                  </a:srgbClr>
                </a:solidFill>
                <a:latin typeface="Century Gothic" panose="020B0502020202020204" pitchFamily="34" charset="0"/>
              </a:rPr>
              <a:t>tanto para títulos y subtítulos como para bloques de texto.</a:t>
            </a:r>
            <a:endParaRPr lang="es-CO" sz="1200" dirty="0">
              <a:solidFill>
                <a:srgbClr val="70AD47">
                  <a:lumMod val="75000"/>
                </a:srgbClr>
              </a:solidFill>
              <a:latin typeface="Century Gothic" panose="020B0502020202020204" pitchFamily="34" charset="0"/>
            </a:endParaRPr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63461" y="3924725"/>
            <a:ext cx="3821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Century Gothic: 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en mayúscula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sostenida y negrilla 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para Títulos</a:t>
            </a:r>
          </a:p>
          <a:p>
            <a:pPr lvl="0"/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y en altas y bajas en </a:t>
            </a:r>
            <a:r>
              <a:rPr lang="es-CO" sz="1200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ligth</a:t>
            </a:r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para textos secundarios y subtítulos. 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1F05E-7530-40C9-B9E7-AE77B86FC524}"/>
              </a:ext>
            </a:extLst>
          </p:cNvPr>
          <p:cNvSpPr txBox="1"/>
          <p:nvPr/>
        </p:nvSpPr>
        <p:spPr>
          <a:xfrm>
            <a:off x="4763461" y="5074890"/>
            <a:ext cx="3624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PRINCIPAL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4" name="Abrir corchete 3"/>
          <p:cNvSpPr/>
          <p:nvPr/>
        </p:nvSpPr>
        <p:spPr>
          <a:xfrm>
            <a:off x="4666317" y="3784280"/>
            <a:ext cx="277419" cy="2461327"/>
          </a:xfrm>
          <a:prstGeom prst="leftBracket">
            <a:avLst>
              <a:gd name="adj" fmla="val 76377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8781116" y="3899941"/>
            <a:ext cx="2798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Arial: </a:t>
            </a:r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altas y bajas en </a:t>
            </a:r>
            <a:r>
              <a:rPr lang="es-CO" sz="12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ligth</a:t>
            </a:r>
            <a:r>
              <a:rPr lang="es-CO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bloques de texto de más de 4 líneas</a:t>
            </a:r>
          </a:p>
          <a:p>
            <a:pPr lvl="0"/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</a:t>
            </a:r>
            <a:r>
              <a:rPr lang="es-MX" sz="14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</a:t>
            </a: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puntos</a:t>
            </a:r>
            <a:endParaRPr lang="es-CO" sz="105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rir corchete 15"/>
          <p:cNvSpPr/>
          <p:nvPr/>
        </p:nvSpPr>
        <p:spPr>
          <a:xfrm>
            <a:off x="8659033" y="3718210"/>
            <a:ext cx="277419" cy="2461327"/>
          </a:xfrm>
          <a:prstGeom prst="leftBracket">
            <a:avLst>
              <a:gd name="adj" fmla="val 76377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79F47D-08C4-454C-A674-6E034C367451}"/>
              </a:ext>
            </a:extLst>
          </p:cNvPr>
          <p:cNvSpPr txBox="1"/>
          <p:nvPr/>
        </p:nvSpPr>
        <p:spPr>
          <a:xfrm>
            <a:off x="8781116" y="4936390"/>
            <a:ext cx="3014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explicaciones </a:t>
            </a:r>
            <a:r>
              <a:rPr lang="es-MX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gruesas Textos tipo párrafo para acompañar Infografías y explicaciones gruesas</a:t>
            </a:r>
            <a:endParaRPr lang="es-CO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33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-497" y="-148"/>
            <a:ext cx="12191752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C4C8873-D6DB-C88A-03AC-A7CAC0669555}"/>
              </a:ext>
            </a:extLst>
          </p:cNvPr>
          <p:cNvSpPr/>
          <p:nvPr/>
        </p:nvSpPr>
        <p:spPr>
          <a:xfrm>
            <a:off x="0" y="0"/>
            <a:ext cx="12191752" cy="6858148"/>
          </a:xfrm>
          <a:custGeom>
            <a:avLst/>
            <a:gdLst>
              <a:gd name="connsiteX0" fmla="*/ 0 w 12191752"/>
              <a:gd name="connsiteY0" fmla="*/ 0 h 6858148"/>
              <a:gd name="connsiteX1" fmla="*/ 12191753 w 12191752"/>
              <a:gd name="connsiteY1" fmla="*/ 0 h 6858148"/>
              <a:gd name="connsiteX2" fmla="*/ 12191753 w 12191752"/>
              <a:gd name="connsiteY2" fmla="*/ 6858149 h 6858148"/>
              <a:gd name="connsiteX3" fmla="*/ 0 w 12191752"/>
              <a:gd name="connsiteY3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752" h="6858148">
                <a:moveTo>
                  <a:pt x="0" y="0"/>
                </a:moveTo>
                <a:lnTo>
                  <a:pt x="12191753" y="0"/>
                </a:lnTo>
                <a:lnTo>
                  <a:pt x="12191753" y="6858149"/>
                </a:lnTo>
                <a:lnTo>
                  <a:pt x="0" y="6858149"/>
                </a:lnTo>
                <a:close/>
              </a:path>
            </a:pathLst>
          </a:custGeom>
          <a:noFill/>
          <a:ln w="4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248A09-E27B-DD63-B0A1-3BBE52AACC44}"/>
              </a:ext>
            </a:extLst>
          </p:cNvPr>
          <p:cNvSpPr txBox="1"/>
          <p:nvPr/>
        </p:nvSpPr>
        <p:spPr>
          <a:xfrm>
            <a:off x="3372775" y="1229523"/>
            <a:ext cx="544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¡GRACIAS!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Pentágono 2"/>
          <p:cNvSpPr/>
          <p:nvPr/>
        </p:nvSpPr>
        <p:spPr>
          <a:xfrm rot="16200000">
            <a:off x="3795912" y="-1537840"/>
            <a:ext cx="4599432" cy="12192248"/>
          </a:xfrm>
          <a:prstGeom prst="homePlate">
            <a:avLst>
              <a:gd name="adj" fmla="val 21571"/>
            </a:avLst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70" y="2787386"/>
            <a:ext cx="3734714" cy="30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3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4041"/>
          <a:stretch/>
        </p:blipFill>
        <p:spPr>
          <a:xfrm>
            <a:off x="-248" y="-174"/>
            <a:ext cx="12192000" cy="6858000"/>
          </a:xfrm>
          <a:prstGeom prst="rect">
            <a:avLst/>
          </a:prstGeom>
        </p:spPr>
      </p:pic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-604" y="-322"/>
            <a:ext cx="12191752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solidFill>
            <a:schemeClr val="bg1">
              <a:alpha val="94000"/>
            </a:schemeClr>
          </a:solidFill>
          <a:ln w="4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Forma libre: forma 301">
            <a:extLst>
              <a:ext uri="{FF2B5EF4-FFF2-40B4-BE49-F238E27FC236}">
                <a16:creationId xmlns:a16="http://schemas.microsoft.com/office/drawing/2014/main" id="{9663AC29-DD04-4FF6-0707-1AB01037E858}"/>
              </a:ext>
            </a:extLst>
          </p:cNvPr>
          <p:cNvSpPr/>
          <p:nvPr/>
        </p:nvSpPr>
        <p:spPr>
          <a:xfrm>
            <a:off x="13680426" y="7872342"/>
            <a:ext cx="244560" cy="269040"/>
          </a:xfrm>
          <a:custGeom>
            <a:avLst/>
            <a:gdLst>
              <a:gd name="connsiteX0" fmla="*/ 0 w 244560"/>
              <a:gd name="connsiteY0" fmla="*/ 0 h 269040"/>
              <a:gd name="connsiteX1" fmla="*/ 244561 w 244560"/>
              <a:gd name="connsiteY1" fmla="*/ 0 h 269040"/>
              <a:gd name="connsiteX2" fmla="*/ 244561 w 244560"/>
              <a:gd name="connsiteY2" fmla="*/ 269041 h 269040"/>
              <a:gd name="connsiteX3" fmla="*/ 0 w 244560"/>
              <a:gd name="connsiteY3" fmla="*/ 269041 h 26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60" h="269040">
                <a:moveTo>
                  <a:pt x="0" y="0"/>
                </a:moveTo>
                <a:lnTo>
                  <a:pt x="244561" y="0"/>
                </a:lnTo>
                <a:lnTo>
                  <a:pt x="244561" y="269041"/>
                </a:lnTo>
                <a:lnTo>
                  <a:pt x="0" y="269041"/>
                </a:lnTo>
                <a:close/>
              </a:path>
            </a:pathLst>
          </a:custGeom>
          <a:noFill/>
          <a:ln w="7200" cap="flat">
            <a:solidFill>
              <a:srgbClr val="373435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Forma libre: forma 302">
            <a:extLst>
              <a:ext uri="{FF2B5EF4-FFF2-40B4-BE49-F238E27FC236}">
                <a16:creationId xmlns:a16="http://schemas.microsoft.com/office/drawing/2014/main" id="{683E96E6-1277-F806-D076-96C7FDCAB4FD}"/>
              </a:ext>
            </a:extLst>
          </p:cNvPr>
          <p:cNvSpPr/>
          <p:nvPr/>
        </p:nvSpPr>
        <p:spPr>
          <a:xfrm>
            <a:off x="0" y="0"/>
            <a:ext cx="12192108" cy="6857974"/>
          </a:xfrm>
          <a:custGeom>
            <a:avLst/>
            <a:gdLst>
              <a:gd name="connsiteX0" fmla="*/ 12192108 w 12192108"/>
              <a:gd name="connsiteY0" fmla="*/ 6857971 h 6857974"/>
              <a:gd name="connsiteX1" fmla="*/ 12192108 w 12192108"/>
              <a:gd name="connsiteY1" fmla="*/ 0 h 6857974"/>
              <a:gd name="connsiteX2" fmla="*/ 0 w 12192108"/>
              <a:gd name="connsiteY2" fmla="*/ 0 h 6857974"/>
              <a:gd name="connsiteX3" fmla="*/ 0 w 12192108"/>
              <a:gd name="connsiteY3" fmla="*/ 1085456 h 6857974"/>
              <a:gd name="connsiteX4" fmla="*/ 811705 w 12192108"/>
              <a:gd name="connsiteY4" fmla="*/ 833631 h 6857974"/>
              <a:gd name="connsiteX5" fmla="*/ 1975231 w 12192108"/>
              <a:gd name="connsiteY5" fmla="*/ 987876 h 6857974"/>
              <a:gd name="connsiteX6" fmla="*/ 3019335 w 12192108"/>
              <a:gd name="connsiteY6" fmla="*/ 2262600 h 6857974"/>
              <a:gd name="connsiteX7" fmla="*/ 3125453 w 12192108"/>
              <a:gd name="connsiteY7" fmla="*/ 2744058 h 6857974"/>
              <a:gd name="connsiteX8" fmla="*/ 3125446 w 12192108"/>
              <a:gd name="connsiteY8" fmla="*/ 2744058 h 6857974"/>
              <a:gd name="connsiteX9" fmla="*/ 3911396 w 12192108"/>
              <a:gd name="connsiteY9" fmla="*/ 2964004 h 6857974"/>
              <a:gd name="connsiteX10" fmla="*/ 5092429 w 12192108"/>
              <a:gd name="connsiteY10" fmla="*/ 3989334 h 6857974"/>
              <a:gd name="connsiteX11" fmla="*/ 5333624 w 12192108"/>
              <a:gd name="connsiteY11" fmla="*/ 5663728 h 6857974"/>
              <a:gd name="connsiteX12" fmla="*/ 4771020 w 12192108"/>
              <a:gd name="connsiteY12" fmla="*/ 6857975 h 6857974"/>
              <a:gd name="connsiteX13" fmla="*/ 12192104 w 12192108"/>
              <a:gd name="connsiteY13" fmla="*/ 6857975 h 685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108" h="6857974">
                <a:moveTo>
                  <a:pt x="12192108" y="6857971"/>
                </a:moveTo>
                <a:lnTo>
                  <a:pt x="12192108" y="0"/>
                </a:lnTo>
                <a:lnTo>
                  <a:pt x="0" y="0"/>
                </a:lnTo>
                <a:lnTo>
                  <a:pt x="0" y="1085456"/>
                </a:lnTo>
                <a:cubicBezTo>
                  <a:pt x="4" y="1307665"/>
                  <a:pt x="720126" y="956430"/>
                  <a:pt x="811705" y="833631"/>
                </a:cubicBezTo>
                <a:cubicBezTo>
                  <a:pt x="1203211" y="774842"/>
                  <a:pt x="1600567" y="811338"/>
                  <a:pt x="1975231" y="987876"/>
                </a:cubicBezTo>
                <a:cubicBezTo>
                  <a:pt x="2499281" y="1234638"/>
                  <a:pt x="2843550" y="1722796"/>
                  <a:pt x="3019335" y="2262600"/>
                </a:cubicBezTo>
                <a:cubicBezTo>
                  <a:pt x="3071268" y="2421822"/>
                  <a:pt x="3105847" y="2582561"/>
                  <a:pt x="3125453" y="2744058"/>
                </a:cubicBezTo>
                <a:lnTo>
                  <a:pt x="3125446" y="2744058"/>
                </a:lnTo>
                <a:cubicBezTo>
                  <a:pt x="3390161" y="2776740"/>
                  <a:pt x="3653950" y="2848542"/>
                  <a:pt x="3911396" y="2964004"/>
                </a:cubicBezTo>
                <a:cubicBezTo>
                  <a:pt x="4397830" y="3182018"/>
                  <a:pt x="4818935" y="3527409"/>
                  <a:pt x="5092429" y="3989334"/>
                </a:cubicBezTo>
                <a:cubicBezTo>
                  <a:pt x="5391989" y="4495043"/>
                  <a:pt x="5449083" y="5095411"/>
                  <a:pt x="5333624" y="5663728"/>
                </a:cubicBezTo>
                <a:cubicBezTo>
                  <a:pt x="5241310" y="6117913"/>
                  <a:pt x="5041987" y="6515630"/>
                  <a:pt x="4771020" y="6857975"/>
                </a:cubicBezTo>
                <a:lnTo>
                  <a:pt x="12192104" y="6857975"/>
                </a:lnTo>
                <a:close/>
              </a:path>
            </a:pathLst>
          </a:custGeom>
          <a:noFill/>
          <a:ln w="36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04" y="2155549"/>
            <a:ext cx="6383008" cy="12732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3234264"/>
            <a:ext cx="3186882" cy="2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85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D5ABF2F0-946E-D3B8-C0F0-320D0C4963D3}"/>
              </a:ext>
            </a:extLst>
          </p:cNvPr>
          <p:cNvSpPr/>
          <p:nvPr/>
        </p:nvSpPr>
        <p:spPr>
          <a:xfrm>
            <a:off x="12383075" y="-555762"/>
            <a:ext cx="660538" cy="6850879"/>
          </a:xfrm>
          <a:custGeom>
            <a:avLst/>
            <a:gdLst>
              <a:gd name="connsiteX0" fmla="*/ 12181001 w 12181000"/>
              <a:gd name="connsiteY0" fmla="*/ 0 h 6850879"/>
              <a:gd name="connsiteX1" fmla="*/ 12181001 w 12181000"/>
              <a:gd name="connsiteY1" fmla="*/ 6850880 h 6850879"/>
              <a:gd name="connsiteX2" fmla="*/ 0 w 12181000"/>
              <a:gd name="connsiteY2" fmla="*/ 6850880 h 6850879"/>
              <a:gd name="connsiteX3" fmla="*/ 0 w 12181000"/>
              <a:gd name="connsiteY3" fmla="*/ 0 h 68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1000" h="6850879">
                <a:moveTo>
                  <a:pt x="12181001" y="0"/>
                </a:moveTo>
                <a:lnTo>
                  <a:pt x="12181001" y="6850880"/>
                </a:lnTo>
                <a:lnTo>
                  <a:pt x="0" y="685088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5000">
                <a:schemeClr val="bg1"/>
              </a:gs>
              <a:gs pos="16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4382171" y="2220215"/>
            <a:ext cx="5035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PRINCIPAL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Texto Secundario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9A4777-0824-EFE9-5603-8846C7887441}"/>
              </a:ext>
            </a:extLst>
          </p:cNvPr>
          <p:cNvSpPr txBox="1"/>
          <p:nvPr/>
        </p:nvSpPr>
        <p:spPr>
          <a:xfrm>
            <a:off x="4459567" y="3447302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EB48B3-725D-F7FB-00CB-7774AAEF2D9F}"/>
              </a:ext>
            </a:extLst>
          </p:cNvPr>
          <p:cNvSpPr txBox="1"/>
          <p:nvPr/>
        </p:nvSpPr>
        <p:spPr>
          <a:xfrm>
            <a:off x="5007112" y="4373133"/>
            <a:ext cx="428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Subtítulos </a:t>
            </a:r>
            <a:r>
              <a:rPr kumimoji="0" lang="es-C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Subtítulos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Subtítulos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69C56D68-9735-5193-76DD-7281BAA23045}"/>
              </a:ext>
            </a:extLst>
          </p:cNvPr>
          <p:cNvSpPr txBox="1"/>
          <p:nvPr/>
        </p:nvSpPr>
        <p:spPr>
          <a:xfrm>
            <a:off x="5073711" y="4802058"/>
            <a:ext cx="2113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Ítems a destacar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Ítems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destacar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Ítems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destacar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A9F234-DAB4-4281-8A4F-6470136B7A28}"/>
              </a:ext>
            </a:extLst>
          </p:cNvPr>
          <p:cNvSpPr txBox="1"/>
          <p:nvPr/>
        </p:nvSpPr>
        <p:spPr>
          <a:xfrm>
            <a:off x="4406324" y="1751538"/>
            <a:ext cx="52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DEPENDENCIA DE LA ENTIDAD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436FC1A6-DCEE-4833-90C2-CCA730466337}"/>
              </a:ext>
            </a:extLst>
          </p:cNvPr>
          <p:cNvSpPr/>
          <p:nvPr/>
        </p:nvSpPr>
        <p:spPr>
          <a:xfrm>
            <a:off x="11948800" y="-3381703"/>
            <a:ext cx="6306666" cy="6858360"/>
          </a:xfrm>
          <a:custGeom>
            <a:avLst/>
            <a:gdLst>
              <a:gd name="connsiteX0" fmla="*/ 6306752 w 6306666"/>
              <a:gd name="connsiteY0" fmla="*/ 270 h 6858360"/>
              <a:gd name="connsiteX1" fmla="*/ 2555559 w 6306666"/>
              <a:gd name="connsiteY1" fmla="*/ 270 h 6858360"/>
              <a:gd name="connsiteX2" fmla="*/ 172257 w 6306666"/>
              <a:gd name="connsiteY2" fmla="*/ 4407659 h 6858360"/>
              <a:gd name="connsiteX3" fmla="*/ 748654 w 6306666"/>
              <a:gd name="connsiteY3" fmla="*/ 6341360 h 6858360"/>
              <a:gd name="connsiteX4" fmla="*/ 1704755 w 6306666"/>
              <a:gd name="connsiteY4" fmla="*/ 6858338 h 6858360"/>
              <a:gd name="connsiteX5" fmla="*/ 6306752 w 6306666"/>
              <a:gd name="connsiteY5" fmla="*/ 6858338 h 6858360"/>
              <a:gd name="connsiteX6" fmla="*/ 6306752 w 6306666"/>
              <a:gd name="connsiteY6" fmla="*/ 270 h 685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666" h="6858360">
                <a:moveTo>
                  <a:pt x="6306752" y="270"/>
                </a:moveTo>
                <a:lnTo>
                  <a:pt x="2555559" y="270"/>
                </a:lnTo>
                <a:lnTo>
                  <a:pt x="172257" y="4407659"/>
                </a:lnTo>
                <a:cubicBezTo>
                  <a:pt x="-202513" y="5100769"/>
                  <a:pt x="55544" y="5966482"/>
                  <a:pt x="748654" y="6341360"/>
                </a:cubicBezTo>
                <a:lnTo>
                  <a:pt x="1704755" y="6858338"/>
                </a:lnTo>
                <a:lnTo>
                  <a:pt x="6306752" y="6858338"/>
                </a:lnTo>
                <a:lnTo>
                  <a:pt x="6306752" y="270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3" name="Conector recto 432">
            <a:extLst>
              <a:ext uri="{FF2B5EF4-FFF2-40B4-BE49-F238E27FC236}">
                <a16:creationId xmlns:a16="http://schemas.microsoft.com/office/drawing/2014/main" id="{16857CEA-2BE9-4C07-B70A-AA7238D82E71}"/>
              </a:ext>
            </a:extLst>
          </p:cNvPr>
          <p:cNvCxnSpPr>
            <a:cxnSpLocks/>
          </p:cNvCxnSpPr>
          <p:nvPr/>
        </p:nvCxnSpPr>
        <p:spPr>
          <a:xfrm>
            <a:off x="4486367" y="2090092"/>
            <a:ext cx="330657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dondear rectángulo de esquina del mismo lado 9"/>
          <p:cNvSpPr/>
          <p:nvPr/>
        </p:nvSpPr>
        <p:spPr>
          <a:xfrm rot="16200000">
            <a:off x="4517377" y="4257975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615550" y="4419047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-604" y="0"/>
            <a:ext cx="3787247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  <a:alpha val="48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2" y="0"/>
            <a:ext cx="346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60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adroTexto 287">
            <a:extLst>
              <a:ext uri="{FF2B5EF4-FFF2-40B4-BE49-F238E27FC236}">
                <a16:creationId xmlns:a16="http://schemas.microsoft.com/office/drawing/2014/main" id="{8729E794-C879-9A5C-4B83-6A3ADDA148CF}"/>
              </a:ext>
            </a:extLst>
          </p:cNvPr>
          <p:cNvSpPr txBox="1"/>
          <p:nvPr/>
        </p:nvSpPr>
        <p:spPr>
          <a:xfrm>
            <a:off x="828569" y="2669023"/>
            <a:ext cx="31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820370" y="1349698"/>
            <a:ext cx="52647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PRINCIPAL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TEXTO SECUNDARIO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9A4777-0824-EFE9-5603-8846C7887441}"/>
              </a:ext>
            </a:extLst>
          </p:cNvPr>
          <p:cNvSpPr txBox="1"/>
          <p:nvPr/>
        </p:nvSpPr>
        <p:spPr>
          <a:xfrm>
            <a:off x="828568" y="3399458"/>
            <a:ext cx="525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EB48B3-725D-F7FB-00CB-7774AAEF2D9F}"/>
              </a:ext>
            </a:extLst>
          </p:cNvPr>
          <p:cNvSpPr txBox="1"/>
          <p:nvPr/>
        </p:nvSpPr>
        <p:spPr>
          <a:xfrm>
            <a:off x="934070" y="4295652"/>
            <a:ext cx="3974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A62A4A24-9725-D912-23BD-BB84323030C7}"/>
              </a:ext>
            </a:extLst>
          </p:cNvPr>
          <p:cNvSpPr txBox="1"/>
          <p:nvPr/>
        </p:nvSpPr>
        <p:spPr>
          <a:xfrm>
            <a:off x="828569" y="3717346"/>
            <a:ext cx="361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COMPLEMENTARIOS</a:t>
            </a: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69C56D68-9735-5193-76DD-7281BAA23045}"/>
              </a:ext>
            </a:extLst>
          </p:cNvPr>
          <p:cNvSpPr txBox="1"/>
          <p:nvPr/>
        </p:nvSpPr>
        <p:spPr>
          <a:xfrm>
            <a:off x="828569" y="4907388"/>
            <a:ext cx="3757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COMPLEMENTARIOS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COMPLEMENTARIOS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COMPLEMENTARIOS</a:t>
            </a:r>
          </a:p>
        </p:txBody>
      </p:sp>
      <p:sp>
        <p:nvSpPr>
          <p:cNvPr id="23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5782888" y="3127248"/>
            <a:ext cx="1611577" cy="2635893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  <a:alpha val="48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-208" r="18689" b="208"/>
          <a:stretch/>
        </p:blipFill>
        <p:spPr>
          <a:xfrm>
            <a:off x="5618070" y="2056637"/>
            <a:ext cx="1941213" cy="1963436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7A9F234-DAB4-4281-8A4F-6470136B7A28}"/>
              </a:ext>
            </a:extLst>
          </p:cNvPr>
          <p:cNvSpPr txBox="1"/>
          <p:nvPr/>
        </p:nvSpPr>
        <p:spPr>
          <a:xfrm>
            <a:off x="5835580" y="4211899"/>
            <a:ext cx="1466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ANTIDAD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03E1C42-6249-4CB8-8CF3-BB4115458503}"/>
              </a:ext>
            </a:extLst>
          </p:cNvPr>
          <p:cNvSpPr txBox="1"/>
          <p:nvPr/>
        </p:nvSpPr>
        <p:spPr>
          <a:xfrm>
            <a:off x="5820904" y="4491663"/>
            <a:ext cx="1515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05</a:t>
            </a:r>
            <a:endParaRPr kumimoji="0" lang="es-CO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7950186" y="3255264"/>
            <a:ext cx="1611577" cy="2507877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rgbClr val="E29804"/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7A9F234-DAB4-4281-8A4F-6470136B7A28}"/>
              </a:ext>
            </a:extLst>
          </p:cNvPr>
          <p:cNvSpPr txBox="1"/>
          <p:nvPr/>
        </p:nvSpPr>
        <p:spPr>
          <a:xfrm>
            <a:off x="8037282" y="4196012"/>
            <a:ext cx="144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3E1C42-6249-4CB8-8CF3-BB4115458503}"/>
              </a:ext>
            </a:extLst>
          </p:cNvPr>
          <p:cNvSpPr txBox="1"/>
          <p:nvPr/>
        </p:nvSpPr>
        <p:spPr>
          <a:xfrm>
            <a:off x="7899756" y="4464099"/>
            <a:ext cx="1599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05</a:t>
            </a:r>
            <a:endParaRPr kumimoji="0" lang="es-CO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dondear rectángulo de esquina del mismo lado 30"/>
          <p:cNvSpPr/>
          <p:nvPr/>
        </p:nvSpPr>
        <p:spPr>
          <a:xfrm rot="16200000">
            <a:off x="366529" y="4320105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64702" y="4481177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10180800" y="3127861"/>
            <a:ext cx="1611577" cy="2635893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0">
                <a:srgbClr val="FFC000"/>
              </a:gs>
              <a:gs pos="100000">
                <a:srgbClr val="FF0000"/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7A9F234-DAB4-4281-8A4F-6470136B7A28}"/>
              </a:ext>
            </a:extLst>
          </p:cNvPr>
          <p:cNvSpPr txBox="1"/>
          <p:nvPr/>
        </p:nvSpPr>
        <p:spPr>
          <a:xfrm>
            <a:off x="10267895" y="4196625"/>
            <a:ext cx="1410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s-CO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ANTIDAD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03E1C42-6249-4CB8-8CF3-BB4115458503}"/>
              </a:ext>
            </a:extLst>
          </p:cNvPr>
          <p:cNvSpPr txBox="1"/>
          <p:nvPr/>
        </p:nvSpPr>
        <p:spPr>
          <a:xfrm>
            <a:off x="10297753" y="4427912"/>
            <a:ext cx="13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05</a:t>
            </a:r>
            <a:endParaRPr kumimoji="0" lang="es-CO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t="4481" r="13469" b="8418"/>
          <a:stretch/>
        </p:blipFill>
        <p:spPr>
          <a:xfrm>
            <a:off x="7743840" y="2031713"/>
            <a:ext cx="2024268" cy="2013283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830" r="8240" b="-830"/>
          <a:stretch/>
        </p:blipFill>
        <p:spPr>
          <a:xfrm>
            <a:off x="9974454" y="2033016"/>
            <a:ext cx="2024268" cy="2065347"/>
          </a:xfrm>
          <a:prstGeom prst="ellipse">
            <a:avLst/>
          </a:prstGeom>
          <a:ln w="57150">
            <a:solidFill>
              <a:srgbClr val="CC3300"/>
            </a:solidFill>
          </a:ln>
        </p:spPr>
      </p:pic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16857CEA-2BE9-4C07-B70A-AA7238D82E71}"/>
              </a:ext>
            </a:extLst>
          </p:cNvPr>
          <p:cNvCxnSpPr>
            <a:cxnSpLocks/>
          </p:cNvCxnSpPr>
          <p:nvPr/>
        </p:nvCxnSpPr>
        <p:spPr>
          <a:xfrm>
            <a:off x="856264" y="2488471"/>
            <a:ext cx="4236944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947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raso 8"/>
          <p:cNvSpPr/>
          <p:nvPr/>
        </p:nvSpPr>
        <p:spPr>
          <a:xfrm flipH="1">
            <a:off x="9125610" y="2063822"/>
            <a:ext cx="3066390" cy="3513338"/>
          </a:xfrm>
          <a:prstGeom prst="flowChartDe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090064" y="4332583"/>
            <a:ext cx="4153043" cy="1426127"/>
            <a:chOff x="4090064" y="4332583"/>
            <a:chExt cx="4153043" cy="1426127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280243" y="4332583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090064" y="4432789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6DF7208-BA96-4409-AB90-9029F7600D60}"/>
              </a:ext>
            </a:extLst>
          </p:cNvPr>
          <p:cNvSpPr/>
          <p:nvPr/>
        </p:nvSpPr>
        <p:spPr>
          <a:xfrm>
            <a:off x="0" y="0"/>
            <a:ext cx="3376240" cy="6857835"/>
          </a:xfrm>
          <a:custGeom>
            <a:avLst/>
            <a:gdLst>
              <a:gd name="connsiteX0" fmla="*/ 3376240 w 3376240"/>
              <a:gd name="connsiteY0" fmla="*/ 3648184 h 6857835"/>
              <a:gd name="connsiteX1" fmla="*/ 2869045 w 3376240"/>
              <a:gd name="connsiteY1" fmla="*/ 0 h 6857835"/>
              <a:gd name="connsiteX2" fmla="*/ 0 w 3376240"/>
              <a:gd name="connsiteY2" fmla="*/ 0 h 6857835"/>
              <a:gd name="connsiteX3" fmla="*/ 0 w 3376240"/>
              <a:gd name="connsiteY3" fmla="*/ 6857836 h 6857835"/>
              <a:gd name="connsiteX4" fmla="*/ 2991591 w 3376240"/>
              <a:gd name="connsiteY4" fmla="*/ 6857836 h 6857835"/>
              <a:gd name="connsiteX5" fmla="*/ 3376240 w 3376240"/>
              <a:gd name="connsiteY5" fmla="*/ 3648184 h 68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6240" h="6857835">
                <a:moveTo>
                  <a:pt x="3376240" y="3648184"/>
                </a:moveTo>
                <a:cubicBezTo>
                  <a:pt x="3376240" y="2307941"/>
                  <a:pt x="3190303" y="1057509"/>
                  <a:pt x="2869045" y="0"/>
                </a:cubicBezTo>
                <a:lnTo>
                  <a:pt x="0" y="0"/>
                </a:lnTo>
                <a:lnTo>
                  <a:pt x="0" y="6857836"/>
                </a:lnTo>
                <a:lnTo>
                  <a:pt x="2991591" y="6857836"/>
                </a:lnTo>
                <a:cubicBezTo>
                  <a:pt x="3237045" y="5899594"/>
                  <a:pt x="3376240" y="4807516"/>
                  <a:pt x="3376240" y="364818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29009-FC4B-78FD-283A-9B1A08735AD5}"/>
              </a:ext>
            </a:extLst>
          </p:cNvPr>
          <p:cNvSpPr txBox="1"/>
          <p:nvPr/>
        </p:nvSpPr>
        <p:spPr>
          <a:xfrm>
            <a:off x="189989" y="3202322"/>
            <a:ext cx="3151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TEXTO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TEXTO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6D70E6-A72C-4846-B231-E5D2ED8800AD}"/>
              </a:ext>
            </a:extLst>
          </p:cNvPr>
          <p:cNvSpPr txBox="1"/>
          <p:nvPr/>
        </p:nvSpPr>
        <p:spPr>
          <a:xfrm>
            <a:off x="4090064" y="1575780"/>
            <a:ext cx="5035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PRINCIPAL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E2980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79F47D-08C4-454C-A674-6E034C367451}"/>
              </a:ext>
            </a:extLst>
          </p:cNvPr>
          <p:cNvSpPr txBox="1"/>
          <p:nvPr/>
        </p:nvSpPr>
        <p:spPr>
          <a:xfrm>
            <a:off x="4727279" y="2858956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A1C86CA-46D1-493A-A3A3-96894339A72D}"/>
              </a:ext>
            </a:extLst>
          </p:cNvPr>
          <p:cNvCxnSpPr>
            <a:cxnSpLocks/>
          </p:cNvCxnSpPr>
          <p:nvPr/>
        </p:nvCxnSpPr>
        <p:spPr>
          <a:xfrm>
            <a:off x="236513" y="2927121"/>
            <a:ext cx="264447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7A61E346-14AD-4BF8-BA3B-E88D173FD48C}"/>
              </a:ext>
            </a:extLst>
          </p:cNvPr>
          <p:cNvSpPr/>
          <p:nvPr/>
        </p:nvSpPr>
        <p:spPr>
          <a:xfrm>
            <a:off x="4308537" y="312166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3EF64A-FEA4-4EDD-9DA5-507DE74D2FC4}"/>
              </a:ext>
            </a:extLst>
          </p:cNvPr>
          <p:cNvSpPr txBox="1"/>
          <p:nvPr/>
        </p:nvSpPr>
        <p:spPr>
          <a:xfrm>
            <a:off x="4727279" y="3466001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130799D1-B072-4BE7-A1D8-2836FF3F93B2}"/>
              </a:ext>
            </a:extLst>
          </p:cNvPr>
          <p:cNvSpPr/>
          <p:nvPr/>
        </p:nvSpPr>
        <p:spPr>
          <a:xfrm>
            <a:off x="4308537" y="3728708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4C1537A-828A-4DAA-AD0F-38F4D845D58E}"/>
              </a:ext>
            </a:extLst>
          </p:cNvPr>
          <p:cNvSpPr txBox="1"/>
          <p:nvPr/>
        </p:nvSpPr>
        <p:spPr>
          <a:xfrm>
            <a:off x="143467" y="2484661"/>
            <a:ext cx="324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DEPENDENCIA DE LA ENTIDAD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E576AC8-87CF-491F-8AB2-3D630AFDC110}"/>
              </a:ext>
            </a:extLst>
          </p:cNvPr>
          <p:cNvSpPr txBox="1"/>
          <p:nvPr/>
        </p:nvSpPr>
        <p:spPr>
          <a:xfrm>
            <a:off x="4540794" y="4953012"/>
            <a:ext cx="36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90CC57A-DEEC-48A5-8233-18207194F3EE}"/>
              </a:ext>
            </a:extLst>
          </p:cNvPr>
          <p:cNvSpPr txBox="1"/>
          <p:nvPr/>
        </p:nvSpPr>
        <p:spPr>
          <a:xfrm>
            <a:off x="4444269" y="4506275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E2980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Secundario</a:t>
            </a:r>
          </a:p>
        </p:txBody>
      </p:sp>
      <p:sp>
        <p:nvSpPr>
          <p:cNvPr id="32" name="Redondear rectángulo de esquina del mismo lado 31"/>
          <p:cNvSpPr/>
          <p:nvPr/>
        </p:nvSpPr>
        <p:spPr>
          <a:xfrm rot="16200000">
            <a:off x="4214116" y="2861291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312289" y="302236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ondear rectángulo de esquina del mismo lado 33"/>
          <p:cNvSpPr/>
          <p:nvPr/>
        </p:nvSpPr>
        <p:spPr>
          <a:xfrm rot="16200000">
            <a:off x="4223311" y="3462207"/>
            <a:ext cx="458725" cy="520745"/>
          </a:xfrm>
          <a:prstGeom prst="round2SameRect">
            <a:avLst>
              <a:gd name="adj1" fmla="val 34227"/>
              <a:gd name="adj2" fmla="val 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orma libre: forma 296">
            <a:extLst>
              <a:ext uri="{FF2B5EF4-FFF2-40B4-BE49-F238E27FC236}">
                <a16:creationId xmlns:a16="http://schemas.microsoft.com/office/drawing/2014/main" id="{F03AD7C6-544D-658B-C86B-DBFBB3541304}"/>
              </a:ext>
            </a:extLst>
          </p:cNvPr>
          <p:cNvSpPr/>
          <p:nvPr/>
        </p:nvSpPr>
        <p:spPr>
          <a:xfrm>
            <a:off x="4321484" y="3623279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-208" r="18689" b="208"/>
          <a:stretch/>
        </p:blipFill>
        <p:spPr>
          <a:xfrm>
            <a:off x="10107748" y="4232904"/>
            <a:ext cx="1941213" cy="1963436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t="4481" r="13469" b="8418"/>
          <a:stretch/>
        </p:blipFill>
        <p:spPr>
          <a:xfrm>
            <a:off x="8827300" y="2892301"/>
            <a:ext cx="2024268" cy="2013283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830" r="8240" b="-830"/>
          <a:stretch/>
        </p:blipFill>
        <p:spPr>
          <a:xfrm>
            <a:off x="9957156" y="1452571"/>
            <a:ext cx="2024268" cy="2065347"/>
          </a:xfrm>
          <a:prstGeom prst="ellipse">
            <a:avLst/>
          </a:prstGeom>
          <a:ln w="57150">
            <a:solidFill>
              <a:srgbClr val="CC3300"/>
            </a:solidFill>
          </a:ln>
        </p:spPr>
      </p:pic>
    </p:spTree>
    <p:extLst>
      <p:ext uri="{BB962C8B-B14F-4D97-AF65-F5344CB8AC3E}">
        <p14:creationId xmlns:p14="http://schemas.microsoft.com/office/powerpoint/2010/main" val="2956705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4041"/>
          <a:stretch/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sp>
        <p:nvSpPr>
          <p:cNvPr id="12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248" y="-296"/>
            <a:ext cx="12191752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  <a:alpha val="48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C4C8873-D6DB-C88A-03AC-A7CAC0669555}"/>
              </a:ext>
            </a:extLst>
          </p:cNvPr>
          <p:cNvSpPr/>
          <p:nvPr/>
        </p:nvSpPr>
        <p:spPr>
          <a:xfrm>
            <a:off x="0" y="0"/>
            <a:ext cx="12191752" cy="6858148"/>
          </a:xfrm>
          <a:custGeom>
            <a:avLst/>
            <a:gdLst>
              <a:gd name="connsiteX0" fmla="*/ 0 w 12191752"/>
              <a:gd name="connsiteY0" fmla="*/ 0 h 6858148"/>
              <a:gd name="connsiteX1" fmla="*/ 12191753 w 12191752"/>
              <a:gd name="connsiteY1" fmla="*/ 0 h 6858148"/>
              <a:gd name="connsiteX2" fmla="*/ 12191753 w 12191752"/>
              <a:gd name="connsiteY2" fmla="*/ 6858149 h 6858148"/>
              <a:gd name="connsiteX3" fmla="*/ 0 w 12191752"/>
              <a:gd name="connsiteY3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752" h="6858148">
                <a:moveTo>
                  <a:pt x="0" y="0"/>
                </a:moveTo>
                <a:lnTo>
                  <a:pt x="12191753" y="0"/>
                </a:lnTo>
                <a:lnTo>
                  <a:pt x="12191753" y="6858149"/>
                </a:lnTo>
                <a:lnTo>
                  <a:pt x="0" y="6858149"/>
                </a:lnTo>
                <a:close/>
              </a:path>
            </a:pathLst>
          </a:custGeom>
          <a:noFill/>
          <a:ln w="4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248A09-E27B-DD63-B0A1-3BBE52AACC44}"/>
              </a:ext>
            </a:extLst>
          </p:cNvPr>
          <p:cNvSpPr txBox="1"/>
          <p:nvPr/>
        </p:nvSpPr>
        <p:spPr>
          <a:xfrm>
            <a:off x="3590012" y="2290227"/>
            <a:ext cx="5445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NUMERO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Secundarios</a:t>
            </a:r>
          </a:p>
        </p:txBody>
      </p:sp>
      <p:sp>
        <p:nvSpPr>
          <p:cNvPr id="3" name="Pentágono 2"/>
          <p:cNvSpPr/>
          <p:nvPr/>
        </p:nvSpPr>
        <p:spPr>
          <a:xfrm rot="16200000">
            <a:off x="4495428" y="-838324"/>
            <a:ext cx="3200400" cy="1219224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37" y="4659589"/>
            <a:ext cx="5312330" cy="105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7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7804776" y="1703623"/>
            <a:ext cx="3351646" cy="742260"/>
            <a:chOff x="4090064" y="4332583"/>
            <a:chExt cx="4153043" cy="1426127"/>
          </a:xfrm>
        </p:grpSpPr>
        <p:sp>
          <p:nvSpPr>
            <p:cNvPr id="27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280243" y="4332583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090064" y="4432789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8" name="CuadroTexto 287">
            <a:extLst>
              <a:ext uri="{FF2B5EF4-FFF2-40B4-BE49-F238E27FC236}">
                <a16:creationId xmlns:a16="http://schemas.microsoft.com/office/drawing/2014/main" id="{8729E794-C879-9A5C-4B83-6A3ADDA148CF}"/>
              </a:ext>
            </a:extLst>
          </p:cNvPr>
          <p:cNvSpPr txBox="1"/>
          <p:nvPr/>
        </p:nvSpPr>
        <p:spPr>
          <a:xfrm>
            <a:off x="916552" y="782528"/>
            <a:ext cx="419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831965" y="313715"/>
            <a:ext cx="762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Principal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Textos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DBE3EA-0C4E-4A49-718C-C86BAB73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37195"/>
              </p:ext>
            </p:extLst>
          </p:nvPr>
        </p:nvGraphicFramePr>
        <p:xfrm>
          <a:off x="980360" y="1189529"/>
          <a:ext cx="608628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6701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3629579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</a:tblGrid>
              <a:tr h="302501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Century Gothic" panose="020B0502020202020204" pitchFamily="34" charset="0"/>
                        </a:rPr>
                        <a:t>$ 000.000.000</a:t>
                      </a:r>
                      <a:endParaRPr lang="es-CO" sz="1800" b="1" dirty="0">
                        <a:solidFill>
                          <a:srgbClr val="18296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473909"/>
                  </a:ext>
                </a:extLst>
              </a:tr>
            </a:tbl>
          </a:graphicData>
        </a:graphic>
      </p:graphicFrame>
      <p:sp>
        <p:nvSpPr>
          <p:cNvPr id="297" name="CuadroTexto 296">
            <a:extLst>
              <a:ext uri="{FF2B5EF4-FFF2-40B4-BE49-F238E27FC236}">
                <a16:creationId xmlns:a16="http://schemas.microsoft.com/office/drawing/2014/main" id="{2717D076-C9B4-DA69-5903-221C23B7417E}"/>
              </a:ext>
            </a:extLst>
          </p:cNvPr>
          <p:cNvSpPr txBox="1"/>
          <p:nvPr/>
        </p:nvSpPr>
        <p:spPr>
          <a:xfrm>
            <a:off x="7992782" y="1773242"/>
            <a:ext cx="230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00.00%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2" name="CuadroTexto 301">
            <a:extLst>
              <a:ext uri="{FF2B5EF4-FFF2-40B4-BE49-F238E27FC236}">
                <a16:creationId xmlns:a16="http://schemas.microsoft.com/office/drawing/2014/main" id="{FA49A342-73C6-A00E-54E5-D7323FAB5B34}"/>
              </a:ext>
            </a:extLst>
          </p:cNvPr>
          <p:cNvSpPr txBox="1"/>
          <p:nvPr/>
        </p:nvSpPr>
        <p:spPr>
          <a:xfrm>
            <a:off x="8128733" y="2448337"/>
            <a:ext cx="255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de Avance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29E794-C879-9A5C-4B83-6A3ADDA148CF}"/>
              </a:ext>
            </a:extLst>
          </p:cNvPr>
          <p:cNvSpPr txBox="1"/>
          <p:nvPr/>
        </p:nvSpPr>
        <p:spPr>
          <a:xfrm>
            <a:off x="902582" y="3759210"/>
            <a:ext cx="419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>
            <a:off x="817995" y="3290397"/>
            <a:ext cx="762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Principal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Textos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770251" y="4414228"/>
            <a:ext cx="3351646" cy="742260"/>
            <a:chOff x="4090064" y="4332583"/>
            <a:chExt cx="4153043" cy="1426127"/>
          </a:xfrm>
        </p:grpSpPr>
        <p:sp>
          <p:nvSpPr>
            <p:cNvPr id="30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280243" y="4332583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3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FF6A9C6-7AAB-46B2-9438-9F32B0D69838}"/>
                </a:ext>
              </a:extLst>
            </p:cNvPr>
            <p:cNvSpPr/>
            <p:nvPr/>
          </p:nvSpPr>
          <p:spPr>
            <a:xfrm>
              <a:off x="4090064" y="4432789"/>
              <a:ext cx="3962864" cy="1325921"/>
            </a:xfrm>
            <a:custGeom>
              <a:avLst/>
              <a:gdLst>
                <a:gd name="connsiteX0" fmla="*/ 325121 w 4437721"/>
                <a:gd name="connsiteY0" fmla="*/ 1394899 h 1394899"/>
                <a:gd name="connsiteX1" fmla="*/ 4112600 w 4437721"/>
                <a:gd name="connsiteY1" fmla="*/ 1394899 h 1394899"/>
                <a:gd name="connsiteX2" fmla="*/ 4437721 w 4437721"/>
                <a:gd name="connsiteY2" fmla="*/ 1069752 h 1394899"/>
                <a:gd name="connsiteX3" fmla="*/ 4437721 w 4437721"/>
                <a:gd name="connsiteY3" fmla="*/ 325147 h 1394899"/>
                <a:gd name="connsiteX4" fmla="*/ 4112600 w 4437721"/>
                <a:gd name="connsiteY4" fmla="*/ 0 h 1394899"/>
                <a:gd name="connsiteX5" fmla="*/ 325121 w 4437721"/>
                <a:gd name="connsiteY5" fmla="*/ 0 h 1394899"/>
                <a:gd name="connsiteX6" fmla="*/ 0 w 4437721"/>
                <a:gd name="connsiteY6" fmla="*/ 325147 h 1394899"/>
                <a:gd name="connsiteX7" fmla="*/ 0 w 4437721"/>
                <a:gd name="connsiteY7" fmla="*/ 1069752 h 1394899"/>
                <a:gd name="connsiteX8" fmla="*/ 325121 w 4437721"/>
                <a:gd name="connsiteY8" fmla="*/ 1394899 h 139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7721" h="1394899">
                  <a:moveTo>
                    <a:pt x="325121" y="1394899"/>
                  </a:moveTo>
                  <a:lnTo>
                    <a:pt x="4112600" y="1394899"/>
                  </a:lnTo>
                  <a:cubicBezTo>
                    <a:pt x="4292164" y="1394899"/>
                    <a:pt x="4437721" y="1249330"/>
                    <a:pt x="4437721" y="1069752"/>
                  </a:cubicBezTo>
                  <a:lnTo>
                    <a:pt x="4437721" y="325147"/>
                  </a:lnTo>
                  <a:cubicBezTo>
                    <a:pt x="4437721" y="145569"/>
                    <a:pt x="4292164" y="0"/>
                    <a:pt x="4112600" y="0"/>
                  </a:cubicBezTo>
                  <a:lnTo>
                    <a:pt x="325121" y="0"/>
                  </a:lnTo>
                  <a:cubicBezTo>
                    <a:pt x="145558" y="0"/>
                    <a:pt x="0" y="145569"/>
                    <a:pt x="0" y="325147"/>
                  </a:cubicBezTo>
                  <a:lnTo>
                    <a:pt x="0" y="1069752"/>
                  </a:lnTo>
                  <a:cubicBezTo>
                    <a:pt x="0" y="1249330"/>
                    <a:pt x="145558" y="1394899"/>
                    <a:pt x="325121" y="1394899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717D076-C9B4-DA69-5903-221C23B7417E}"/>
              </a:ext>
            </a:extLst>
          </p:cNvPr>
          <p:cNvSpPr txBox="1"/>
          <p:nvPr/>
        </p:nvSpPr>
        <p:spPr>
          <a:xfrm>
            <a:off x="7958257" y="4483847"/>
            <a:ext cx="230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00.00%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A49A342-73C6-A00E-54E5-D7323FAB5B34}"/>
              </a:ext>
            </a:extLst>
          </p:cNvPr>
          <p:cNvSpPr txBox="1"/>
          <p:nvPr/>
        </p:nvSpPr>
        <p:spPr>
          <a:xfrm>
            <a:off x="8094208" y="5158942"/>
            <a:ext cx="255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de Avance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E7DBE3EA-0C4E-4A49-718C-C86BAB735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00260"/>
              </p:ext>
            </p:extLst>
          </p:nvPr>
        </p:nvGraphicFramePr>
        <p:xfrm>
          <a:off x="980360" y="4242168"/>
          <a:ext cx="608628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6701">
                  <a:extLst>
                    <a:ext uri="{9D8B030D-6E8A-4147-A177-3AD203B41FA5}">
                      <a16:colId xmlns:a16="http://schemas.microsoft.com/office/drawing/2014/main" val="362249983"/>
                    </a:ext>
                  </a:extLst>
                </a:gridCol>
                <a:gridCol w="3629579">
                  <a:extLst>
                    <a:ext uri="{9D8B030D-6E8A-4147-A177-3AD203B41FA5}">
                      <a16:colId xmlns:a16="http://schemas.microsoft.com/office/drawing/2014/main" val="3538400483"/>
                    </a:ext>
                  </a:extLst>
                </a:gridCol>
              </a:tblGrid>
              <a:tr h="302501"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dirty="0">
                          <a:latin typeface="Century Gothic" panose="020B0502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39727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399439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188344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66597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TEXTOS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CO" sz="1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026091"/>
                  </a:ext>
                </a:extLst>
              </a:tr>
              <a:tr h="302501"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1800" dirty="0">
                          <a:latin typeface="Century Gothic" panose="020B0502020202020204" pitchFamily="34" charset="0"/>
                        </a:rPr>
                        <a:t>$ 000.000.000</a:t>
                      </a:r>
                      <a:endParaRPr lang="es-CO" sz="1800" b="1" dirty="0">
                        <a:solidFill>
                          <a:srgbClr val="18296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47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69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4041"/>
          <a:stretch/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sp>
        <p:nvSpPr>
          <p:cNvPr id="61" name="Forma libre: forma 13">
            <a:extLst>
              <a:ext uri="{FF2B5EF4-FFF2-40B4-BE49-F238E27FC236}">
                <a16:creationId xmlns:a16="http://schemas.microsoft.com/office/drawing/2014/main" id="{4EF2A8A6-67DC-423E-BE0E-E58006ED6313}"/>
              </a:ext>
            </a:extLst>
          </p:cNvPr>
          <p:cNvSpPr/>
          <p:nvPr/>
        </p:nvSpPr>
        <p:spPr>
          <a:xfrm>
            <a:off x="248" y="-296"/>
            <a:ext cx="12191752" cy="6858148"/>
          </a:xfrm>
          <a:custGeom>
            <a:avLst/>
            <a:gdLst>
              <a:gd name="connsiteX0" fmla="*/ 12191753 w 12191752"/>
              <a:gd name="connsiteY0" fmla="*/ 6858149 h 6858148"/>
              <a:gd name="connsiteX1" fmla="*/ 12191753 w 12191752"/>
              <a:gd name="connsiteY1" fmla="*/ 0 h 6858148"/>
              <a:gd name="connsiteX2" fmla="*/ 0 w 12191752"/>
              <a:gd name="connsiteY2" fmla="*/ 0 h 6858148"/>
              <a:gd name="connsiteX3" fmla="*/ 0 w 12191752"/>
              <a:gd name="connsiteY3" fmla="*/ 6858149 h 6858148"/>
              <a:gd name="connsiteX4" fmla="*/ 12191753 w 12191752"/>
              <a:gd name="connsiteY4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752" h="6858148">
                <a:moveTo>
                  <a:pt x="12191753" y="6858149"/>
                </a:moveTo>
                <a:lnTo>
                  <a:pt x="12191753" y="0"/>
                </a:lnTo>
                <a:lnTo>
                  <a:pt x="0" y="0"/>
                </a:lnTo>
                <a:cubicBezTo>
                  <a:pt x="0" y="1298220"/>
                  <a:pt x="0" y="4936202"/>
                  <a:pt x="0" y="6858149"/>
                </a:cubicBezTo>
                <a:lnTo>
                  <a:pt x="12191753" y="685814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  <a:alpha val="48000"/>
                </a:schemeClr>
              </a:gs>
              <a:gs pos="36000">
                <a:schemeClr val="accent6">
                  <a:satMod val="110000"/>
                  <a:lumMod val="100000"/>
                  <a:shade val="100000"/>
                  <a:alpha val="82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189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orma libre: forma 21">
            <a:extLst>
              <a:ext uri="{FF2B5EF4-FFF2-40B4-BE49-F238E27FC236}">
                <a16:creationId xmlns:a16="http://schemas.microsoft.com/office/drawing/2014/main" id="{EC4C8873-D6DB-C88A-03AC-A7CAC0669555}"/>
              </a:ext>
            </a:extLst>
          </p:cNvPr>
          <p:cNvSpPr/>
          <p:nvPr/>
        </p:nvSpPr>
        <p:spPr>
          <a:xfrm>
            <a:off x="0" y="0"/>
            <a:ext cx="12191752" cy="6858148"/>
          </a:xfrm>
          <a:custGeom>
            <a:avLst/>
            <a:gdLst>
              <a:gd name="connsiteX0" fmla="*/ 0 w 12191752"/>
              <a:gd name="connsiteY0" fmla="*/ 0 h 6858148"/>
              <a:gd name="connsiteX1" fmla="*/ 12191753 w 12191752"/>
              <a:gd name="connsiteY1" fmla="*/ 0 h 6858148"/>
              <a:gd name="connsiteX2" fmla="*/ 12191753 w 12191752"/>
              <a:gd name="connsiteY2" fmla="*/ 6858149 h 6858148"/>
              <a:gd name="connsiteX3" fmla="*/ 0 w 12191752"/>
              <a:gd name="connsiteY3" fmla="*/ 6858149 h 68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752" h="6858148">
                <a:moveTo>
                  <a:pt x="0" y="0"/>
                </a:moveTo>
                <a:lnTo>
                  <a:pt x="12191753" y="0"/>
                </a:lnTo>
                <a:lnTo>
                  <a:pt x="12191753" y="6858149"/>
                </a:lnTo>
                <a:lnTo>
                  <a:pt x="0" y="6858149"/>
                </a:lnTo>
                <a:close/>
              </a:path>
            </a:pathLst>
          </a:custGeom>
          <a:noFill/>
          <a:ln w="4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5248A09-E27B-DD63-B0A1-3BBE52AACC44}"/>
              </a:ext>
            </a:extLst>
          </p:cNvPr>
          <p:cNvSpPr txBox="1"/>
          <p:nvPr/>
        </p:nvSpPr>
        <p:spPr>
          <a:xfrm>
            <a:off x="3247540" y="5933326"/>
            <a:ext cx="544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TITULO NUMERO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Secundarios</a:t>
            </a:r>
          </a:p>
        </p:txBody>
      </p:sp>
      <p:sp>
        <p:nvSpPr>
          <p:cNvPr id="64" name="Pentágono 63"/>
          <p:cNvSpPr/>
          <p:nvPr/>
        </p:nvSpPr>
        <p:spPr>
          <a:xfrm rot="16200000" flipH="1">
            <a:off x="4728451" y="-4729241"/>
            <a:ext cx="2734354" cy="1219224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158AEF-370E-4B96-9CEA-C3AD0954879E}"/>
              </a:ext>
            </a:extLst>
          </p:cNvPr>
          <p:cNvSpPr txBox="1"/>
          <p:nvPr/>
        </p:nvSpPr>
        <p:spPr>
          <a:xfrm>
            <a:off x="1323951" y="914095"/>
            <a:ext cx="503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TÍTULO PRINCIPAL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73D6E7-5B33-4C0D-A257-B348D51770D8}"/>
              </a:ext>
            </a:extLst>
          </p:cNvPr>
          <p:cNvSpPr txBox="1"/>
          <p:nvPr/>
        </p:nvSpPr>
        <p:spPr>
          <a:xfrm>
            <a:off x="7566393" y="731997"/>
            <a:ext cx="44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Textos tipo párrafo para acompañar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Infografías y explicaciones gruesas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1E2C148-9D2B-4091-93CE-1BC4BF9F948C}"/>
              </a:ext>
            </a:extLst>
          </p:cNvPr>
          <p:cNvSpPr txBox="1"/>
          <p:nvPr/>
        </p:nvSpPr>
        <p:spPr>
          <a:xfrm>
            <a:off x="1367526" y="582501"/>
            <a:ext cx="52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DEPENDENCIA DE LA ENTIDAD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5B5F64D-D275-438C-81D9-E6A18D7CA9FB}"/>
              </a:ext>
            </a:extLst>
          </p:cNvPr>
          <p:cNvCxnSpPr>
            <a:cxnSpLocks/>
          </p:cNvCxnSpPr>
          <p:nvPr/>
        </p:nvCxnSpPr>
        <p:spPr>
          <a:xfrm>
            <a:off x="1447569" y="921055"/>
            <a:ext cx="330657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C700B05A-93A2-44EB-8AC4-F13B72B9DAC0}"/>
              </a:ext>
            </a:extLst>
          </p:cNvPr>
          <p:cNvGrpSpPr/>
          <p:nvPr/>
        </p:nvGrpSpPr>
        <p:grpSpPr>
          <a:xfrm>
            <a:off x="2104372" y="2955601"/>
            <a:ext cx="1941535" cy="2673283"/>
            <a:chOff x="2104372" y="2955601"/>
            <a:chExt cx="1941535" cy="2673283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C10E5EA0-808E-47BF-81B0-B3C388DC598B}"/>
                </a:ext>
              </a:extLst>
            </p:cNvPr>
            <p:cNvSpPr/>
            <p:nvPr/>
          </p:nvSpPr>
          <p:spPr>
            <a:xfrm>
              <a:off x="2104372" y="2955601"/>
              <a:ext cx="1941535" cy="267328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1BF17FAA-F136-4E5A-9938-3089B41F5F97}"/>
                </a:ext>
              </a:extLst>
            </p:cNvPr>
            <p:cNvSpPr/>
            <p:nvPr/>
          </p:nvSpPr>
          <p:spPr>
            <a:xfrm>
              <a:off x="2154475" y="2999550"/>
              <a:ext cx="1841327" cy="25853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D5239BB7-3159-417B-8E8E-271176159C40}"/>
                </a:ext>
              </a:extLst>
            </p:cNvPr>
            <p:cNvSpPr/>
            <p:nvPr/>
          </p:nvSpPr>
          <p:spPr>
            <a:xfrm>
              <a:off x="2154475" y="2999550"/>
              <a:ext cx="1841327" cy="1314266"/>
            </a:xfrm>
            <a:custGeom>
              <a:avLst/>
              <a:gdLst>
                <a:gd name="connsiteX0" fmla="*/ 306894 w 1841327"/>
                <a:gd name="connsiteY0" fmla="*/ 0 h 1314266"/>
                <a:gd name="connsiteX1" fmla="*/ 1534433 w 1841327"/>
                <a:gd name="connsiteY1" fmla="*/ 0 h 1314266"/>
                <a:gd name="connsiteX2" fmla="*/ 1841327 w 1841327"/>
                <a:gd name="connsiteY2" fmla="*/ 306894 h 1314266"/>
                <a:gd name="connsiteX3" fmla="*/ 1841327 w 1841327"/>
                <a:gd name="connsiteY3" fmla="*/ 1314266 h 1314266"/>
                <a:gd name="connsiteX4" fmla="*/ 0 w 1841327"/>
                <a:gd name="connsiteY4" fmla="*/ 1314266 h 1314266"/>
                <a:gd name="connsiteX5" fmla="*/ 0 w 1841327"/>
                <a:gd name="connsiteY5" fmla="*/ 306894 h 1314266"/>
                <a:gd name="connsiteX6" fmla="*/ 306894 w 1841327"/>
                <a:gd name="connsiteY6" fmla="*/ 0 h 131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327" h="1314266">
                  <a:moveTo>
                    <a:pt x="306894" y="0"/>
                  </a:moveTo>
                  <a:lnTo>
                    <a:pt x="1534433" y="0"/>
                  </a:lnTo>
                  <a:cubicBezTo>
                    <a:pt x="1703926" y="0"/>
                    <a:pt x="1841327" y="137401"/>
                    <a:pt x="1841327" y="306894"/>
                  </a:cubicBezTo>
                  <a:lnTo>
                    <a:pt x="1841327" y="1314266"/>
                  </a:lnTo>
                  <a:lnTo>
                    <a:pt x="0" y="1314266"/>
                  </a:lnTo>
                  <a:lnTo>
                    <a:pt x="0" y="306894"/>
                  </a:lnTo>
                  <a:cubicBezTo>
                    <a:pt x="0" y="137401"/>
                    <a:pt x="137401" y="0"/>
                    <a:pt x="30689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04F0AC4-94AF-4732-A470-E5EA041E9D35}"/>
              </a:ext>
            </a:extLst>
          </p:cNvPr>
          <p:cNvGrpSpPr/>
          <p:nvPr/>
        </p:nvGrpSpPr>
        <p:grpSpPr>
          <a:xfrm>
            <a:off x="5045073" y="3141752"/>
            <a:ext cx="1941535" cy="2673283"/>
            <a:chOff x="2104372" y="2955601"/>
            <a:chExt cx="1941535" cy="2673283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142DE459-C5E7-447F-84AE-377EDAEAB101}"/>
                </a:ext>
              </a:extLst>
            </p:cNvPr>
            <p:cNvSpPr/>
            <p:nvPr/>
          </p:nvSpPr>
          <p:spPr>
            <a:xfrm>
              <a:off x="2104372" y="2955601"/>
              <a:ext cx="1941535" cy="267328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D846990A-EE56-4AFB-9A59-FD380F7588EB}"/>
                </a:ext>
              </a:extLst>
            </p:cNvPr>
            <p:cNvSpPr/>
            <p:nvPr/>
          </p:nvSpPr>
          <p:spPr>
            <a:xfrm>
              <a:off x="2154475" y="2999550"/>
              <a:ext cx="1841327" cy="25853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A686EF99-DD74-4731-A66A-993F15DDBEFE}"/>
                </a:ext>
              </a:extLst>
            </p:cNvPr>
            <p:cNvSpPr/>
            <p:nvPr/>
          </p:nvSpPr>
          <p:spPr>
            <a:xfrm>
              <a:off x="2154475" y="2999550"/>
              <a:ext cx="1841327" cy="1314266"/>
            </a:xfrm>
            <a:custGeom>
              <a:avLst/>
              <a:gdLst>
                <a:gd name="connsiteX0" fmla="*/ 306894 w 1841327"/>
                <a:gd name="connsiteY0" fmla="*/ 0 h 1314266"/>
                <a:gd name="connsiteX1" fmla="*/ 1534433 w 1841327"/>
                <a:gd name="connsiteY1" fmla="*/ 0 h 1314266"/>
                <a:gd name="connsiteX2" fmla="*/ 1841327 w 1841327"/>
                <a:gd name="connsiteY2" fmla="*/ 306894 h 1314266"/>
                <a:gd name="connsiteX3" fmla="*/ 1841327 w 1841327"/>
                <a:gd name="connsiteY3" fmla="*/ 1314266 h 1314266"/>
                <a:gd name="connsiteX4" fmla="*/ 0 w 1841327"/>
                <a:gd name="connsiteY4" fmla="*/ 1314266 h 1314266"/>
                <a:gd name="connsiteX5" fmla="*/ 0 w 1841327"/>
                <a:gd name="connsiteY5" fmla="*/ 306894 h 1314266"/>
                <a:gd name="connsiteX6" fmla="*/ 306894 w 1841327"/>
                <a:gd name="connsiteY6" fmla="*/ 0 h 131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327" h="1314266">
                  <a:moveTo>
                    <a:pt x="306894" y="0"/>
                  </a:moveTo>
                  <a:lnTo>
                    <a:pt x="1534433" y="0"/>
                  </a:lnTo>
                  <a:cubicBezTo>
                    <a:pt x="1703926" y="0"/>
                    <a:pt x="1841327" y="137401"/>
                    <a:pt x="1841327" y="306894"/>
                  </a:cubicBezTo>
                  <a:lnTo>
                    <a:pt x="1841327" y="1314266"/>
                  </a:lnTo>
                  <a:lnTo>
                    <a:pt x="0" y="1314266"/>
                  </a:lnTo>
                  <a:lnTo>
                    <a:pt x="0" y="306894"/>
                  </a:lnTo>
                  <a:cubicBezTo>
                    <a:pt x="0" y="137401"/>
                    <a:pt x="137401" y="0"/>
                    <a:pt x="306894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CD0F46E-6214-48C1-83C4-15D1C34DBE51}"/>
              </a:ext>
            </a:extLst>
          </p:cNvPr>
          <p:cNvGrpSpPr/>
          <p:nvPr/>
        </p:nvGrpSpPr>
        <p:grpSpPr>
          <a:xfrm>
            <a:off x="8050617" y="2955601"/>
            <a:ext cx="1941535" cy="2673283"/>
            <a:chOff x="2104372" y="2955601"/>
            <a:chExt cx="1941535" cy="2673283"/>
          </a:xfrm>
        </p:grpSpPr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0136C255-D227-450A-93F3-C02088CC301C}"/>
                </a:ext>
              </a:extLst>
            </p:cNvPr>
            <p:cNvSpPr/>
            <p:nvPr/>
          </p:nvSpPr>
          <p:spPr>
            <a:xfrm>
              <a:off x="2104372" y="2955601"/>
              <a:ext cx="1941535" cy="2673283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7526AD83-07C3-48BC-B817-763699C3960F}"/>
                </a:ext>
              </a:extLst>
            </p:cNvPr>
            <p:cNvSpPr/>
            <p:nvPr/>
          </p:nvSpPr>
          <p:spPr>
            <a:xfrm>
              <a:off x="2154475" y="2999550"/>
              <a:ext cx="1841327" cy="25853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7FB7BAB-A283-4F5A-B8A2-598EA6DCB5FD}"/>
                </a:ext>
              </a:extLst>
            </p:cNvPr>
            <p:cNvSpPr/>
            <p:nvPr/>
          </p:nvSpPr>
          <p:spPr>
            <a:xfrm>
              <a:off x="2154475" y="2999550"/>
              <a:ext cx="1841327" cy="1314266"/>
            </a:xfrm>
            <a:custGeom>
              <a:avLst/>
              <a:gdLst>
                <a:gd name="connsiteX0" fmla="*/ 306894 w 1841327"/>
                <a:gd name="connsiteY0" fmla="*/ 0 h 1314266"/>
                <a:gd name="connsiteX1" fmla="*/ 1534433 w 1841327"/>
                <a:gd name="connsiteY1" fmla="*/ 0 h 1314266"/>
                <a:gd name="connsiteX2" fmla="*/ 1841327 w 1841327"/>
                <a:gd name="connsiteY2" fmla="*/ 306894 h 1314266"/>
                <a:gd name="connsiteX3" fmla="*/ 1841327 w 1841327"/>
                <a:gd name="connsiteY3" fmla="*/ 1314266 h 1314266"/>
                <a:gd name="connsiteX4" fmla="*/ 0 w 1841327"/>
                <a:gd name="connsiteY4" fmla="*/ 1314266 h 1314266"/>
                <a:gd name="connsiteX5" fmla="*/ 0 w 1841327"/>
                <a:gd name="connsiteY5" fmla="*/ 306894 h 1314266"/>
                <a:gd name="connsiteX6" fmla="*/ 306894 w 1841327"/>
                <a:gd name="connsiteY6" fmla="*/ 0 h 1314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1327" h="1314266">
                  <a:moveTo>
                    <a:pt x="306894" y="0"/>
                  </a:moveTo>
                  <a:lnTo>
                    <a:pt x="1534433" y="0"/>
                  </a:lnTo>
                  <a:cubicBezTo>
                    <a:pt x="1703926" y="0"/>
                    <a:pt x="1841327" y="137401"/>
                    <a:pt x="1841327" y="306894"/>
                  </a:cubicBezTo>
                  <a:lnTo>
                    <a:pt x="1841327" y="1314266"/>
                  </a:lnTo>
                  <a:lnTo>
                    <a:pt x="0" y="1314266"/>
                  </a:lnTo>
                  <a:lnTo>
                    <a:pt x="0" y="306894"/>
                  </a:lnTo>
                  <a:cubicBezTo>
                    <a:pt x="0" y="137401"/>
                    <a:pt x="137401" y="0"/>
                    <a:pt x="306894" y="0"/>
                  </a:cubicBezTo>
                  <a:close/>
                </a:path>
              </a:pathLst>
            </a:cu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2FD9FDE-506A-4382-AF02-ADAF3246A5D1}"/>
              </a:ext>
            </a:extLst>
          </p:cNvPr>
          <p:cNvSpPr txBox="1"/>
          <p:nvPr/>
        </p:nvSpPr>
        <p:spPr>
          <a:xfrm>
            <a:off x="2154475" y="3305229"/>
            <a:ext cx="186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337B25C-C96C-4A8B-9F08-E889A788E0FB}"/>
              </a:ext>
            </a:extLst>
          </p:cNvPr>
          <p:cNvSpPr txBox="1"/>
          <p:nvPr/>
        </p:nvSpPr>
        <p:spPr>
          <a:xfrm>
            <a:off x="5085668" y="3397425"/>
            <a:ext cx="186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B570AFA-C648-4ACB-B4C3-8FEE86EA8C88}"/>
              </a:ext>
            </a:extLst>
          </p:cNvPr>
          <p:cNvSpPr txBox="1"/>
          <p:nvPr/>
        </p:nvSpPr>
        <p:spPr>
          <a:xfrm>
            <a:off x="8125028" y="3305228"/>
            <a:ext cx="1796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F2F0B5E-B3F8-4C31-B7A2-7803A618CDC5}"/>
              </a:ext>
            </a:extLst>
          </p:cNvPr>
          <p:cNvSpPr txBox="1"/>
          <p:nvPr/>
        </p:nvSpPr>
        <p:spPr>
          <a:xfrm>
            <a:off x="2275005" y="4374302"/>
            <a:ext cx="1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D4E6682-892D-4623-B6CD-DFD5997F2B2F}"/>
              </a:ext>
            </a:extLst>
          </p:cNvPr>
          <p:cNvSpPr txBox="1"/>
          <p:nvPr/>
        </p:nvSpPr>
        <p:spPr>
          <a:xfrm>
            <a:off x="5168962" y="4557377"/>
            <a:ext cx="160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B67E638-3147-48F7-8073-7F533800431D}"/>
              </a:ext>
            </a:extLst>
          </p:cNvPr>
          <p:cNvSpPr txBox="1"/>
          <p:nvPr/>
        </p:nvSpPr>
        <p:spPr>
          <a:xfrm>
            <a:off x="8100472" y="4357765"/>
            <a:ext cx="174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Título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75" y="6085312"/>
            <a:ext cx="3018392" cy="6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4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adroTexto 288">
            <a:extLst>
              <a:ext uri="{FF2B5EF4-FFF2-40B4-BE49-F238E27FC236}">
                <a16:creationId xmlns:a16="http://schemas.microsoft.com/office/drawing/2014/main" id="{0B5F1CDB-3B09-3FA7-9BBF-91E01E29F5C4}"/>
              </a:ext>
            </a:extLst>
          </p:cNvPr>
          <p:cNvSpPr txBox="1"/>
          <p:nvPr/>
        </p:nvSpPr>
        <p:spPr>
          <a:xfrm flipH="1">
            <a:off x="5894467" y="1391292"/>
            <a:ext cx="48862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 PRINCIPAL</a:t>
            </a: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TEXTO SECUNDARIO</a:t>
            </a:r>
          </a:p>
        </p:txBody>
      </p:sp>
      <p:sp>
        <p:nvSpPr>
          <p:cNvPr id="295" name="Forma libre: forma 294">
            <a:extLst>
              <a:ext uri="{FF2B5EF4-FFF2-40B4-BE49-F238E27FC236}">
                <a16:creationId xmlns:a16="http://schemas.microsoft.com/office/drawing/2014/main" id="{0ABC23FF-AEB0-3AE2-F08B-B796BA0904FB}"/>
              </a:ext>
            </a:extLst>
          </p:cNvPr>
          <p:cNvSpPr/>
          <p:nvPr/>
        </p:nvSpPr>
        <p:spPr>
          <a:xfrm>
            <a:off x="10938505" y="4407813"/>
            <a:ext cx="262378" cy="198600"/>
          </a:xfrm>
          <a:custGeom>
            <a:avLst/>
            <a:gdLst>
              <a:gd name="connsiteX0" fmla="*/ 258860 w 262378"/>
              <a:gd name="connsiteY0" fmla="*/ 23610 h 198600"/>
              <a:gd name="connsiteX1" fmla="*/ 262378 w 262378"/>
              <a:gd name="connsiteY1" fmla="*/ 31815 h 198600"/>
              <a:gd name="connsiteX2" fmla="*/ 258860 w 262378"/>
              <a:gd name="connsiteY2" fmla="*/ 39185 h 198600"/>
              <a:gd name="connsiteX3" fmla="*/ 102137 w 262378"/>
              <a:gd name="connsiteY3" fmla="*/ 194914 h 198600"/>
              <a:gd name="connsiteX4" fmla="*/ 93937 w 262378"/>
              <a:gd name="connsiteY4" fmla="*/ 198601 h 198600"/>
              <a:gd name="connsiteX5" fmla="*/ 86564 w 262378"/>
              <a:gd name="connsiteY5" fmla="*/ 194914 h 198600"/>
              <a:gd name="connsiteX6" fmla="*/ 3683 w 262378"/>
              <a:gd name="connsiteY6" fmla="*/ 112030 h 198600"/>
              <a:gd name="connsiteX7" fmla="*/ 0 w 262378"/>
              <a:gd name="connsiteY7" fmla="*/ 103822 h 198600"/>
              <a:gd name="connsiteX8" fmla="*/ 3683 w 262378"/>
              <a:gd name="connsiteY8" fmla="*/ 96456 h 198600"/>
              <a:gd name="connsiteX9" fmla="*/ 24615 w 262378"/>
              <a:gd name="connsiteY9" fmla="*/ 75521 h 198600"/>
              <a:gd name="connsiteX10" fmla="*/ 31985 w 262378"/>
              <a:gd name="connsiteY10" fmla="*/ 72842 h 198600"/>
              <a:gd name="connsiteX11" fmla="*/ 40185 w 262378"/>
              <a:gd name="connsiteY11" fmla="*/ 75521 h 198600"/>
              <a:gd name="connsiteX12" fmla="*/ 93937 w 262378"/>
              <a:gd name="connsiteY12" fmla="*/ 131115 h 198600"/>
              <a:gd name="connsiteX13" fmla="*/ 223197 w 262378"/>
              <a:gd name="connsiteY13" fmla="*/ 2676 h 198600"/>
              <a:gd name="connsiteX14" fmla="*/ 230562 w 262378"/>
              <a:gd name="connsiteY14" fmla="*/ 0 h 198600"/>
              <a:gd name="connsiteX15" fmla="*/ 238770 w 262378"/>
              <a:gd name="connsiteY15" fmla="*/ 3518 h 198600"/>
              <a:gd name="connsiteX16" fmla="*/ 258864 w 262378"/>
              <a:gd name="connsiteY16" fmla="*/ 23610 h 1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378" h="198600">
                <a:moveTo>
                  <a:pt x="258860" y="23610"/>
                </a:moveTo>
                <a:cubicBezTo>
                  <a:pt x="261203" y="26122"/>
                  <a:pt x="262378" y="28798"/>
                  <a:pt x="262378" y="31815"/>
                </a:cubicBezTo>
                <a:cubicBezTo>
                  <a:pt x="262378" y="34828"/>
                  <a:pt x="261203" y="37343"/>
                  <a:pt x="258860" y="39185"/>
                </a:cubicBezTo>
                <a:lnTo>
                  <a:pt x="102137" y="194914"/>
                </a:lnTo>
                <a:cubicBezTo>
                  <a:pt x="99629" y="197425"/>
                  <a:pt x="96950" y="198601"/>
                  <a:pt x="93937" y="198601"/>
                </a:cubicBezTo>
                <a:cubicBezTo>
                  <a:pt x="90920" y="198601"/>
                  <a:pt x="88405" y="197425"/>
                  <a:pt x="86564" y="194914"/>
                </a:cubicBezTo>
                <a:lnTo>
                  <a:pt x="3683" y="112030"/>
                </a:lnTo>
                <a:cubicBezTo>
                  <a:pt x="1340" y="109515"/>
                  <a:pt x="0" y="106835"/>
                  <a:pt x="0" y="103822"/>
                </a:cubicBezTo>
                <a:cubicBezTo>
                  <a:pt x="0" y="100809"/>
                  <a:pt x="1340" y="98297"/>
                  <a:pt x="3683" y="96456"/>
                </a:cubicBezTo>
                <a:lnTo>
                  <a:pt x="24615" y="75521"/>
                </a:lnTo>
                <a:cubicBezTo>
                  <a:pt x="26457" y="73680"/>
                  <a:pt x="28968" y="72842"/>
                  <a:pt x="31985" y="72842"/>
                </a:cubicBezTo>
                <a:cubicBezTo>
                  <a:pt x="34997" y="72842"/>
                  <a:pt x="37674" y="73676"/>
                  <a:pt x="40185" y="75521"/>
                </a:cubicBezTo>
                <a:lnTo>
                  <a:pt x="93937" y="131115"/>
                </a:lnTo>
                <a:lnTo>
                  <a:pt x="223197" y="2676"/>
                </a:lnTo>
                <a:cubicBezTo>
                  <a:pt x="225038" y="838"/>
                  <a:pt x="227549" y="0"/>
                  <a:pt x="230562" y="0"/>
                </a:cubicBezTo>
                <a:cubicBezTo>
                  <a:pt x="233579" y="0"/>
                  <a:pt x="236262" y="1172"/>
                  <a:pt x="238770" y="3518"/>
                </a:cubicBezTo>
                <a:lnTo>
                  <a:pt x="258864" y="23610"/>
                </a:lnTo>
                <a:close/>
              </a:path>
            </a:pathLst>
          </a:custGeom>
          <a:solidFill>
            <a:srgbClr val="FEFEFE"/>
          </a:solidFill>
          <a:ln w="36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9A4777-0824-EFE9-5603-8846C7887441}"/>
              </a:ext>
            </a:extLst>
          </p:cNvPr>
          <p:cNvSpPr txBox="1"/>
          <p:nvPr/>
        </p:nvSpPr>
        <p:spPr>
          <a:xfrm>
            <a:off x="5524196" y="3362882"/>
            <a:ext cx="525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AEB48B3-725D-F7FB-00CB-7774AAEF2D9F}"/>
              </a:ext>
            </a:extLst>
          </p:cNvPr>
          <p:cNvSpPr txBox="1"/>
          <p:nvPr/>
        </p:nvSpPr>
        <p:spPr>
          <a:xfrm>
            <a:off x="6700662" y="4259076"/>
            <a:ext cx="4080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</a:t>
            </a:r>
            <a:r>
              <a:rPr kumimoji="0" lang="es-C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7" name="CuadroTexto 286">
            <a:extLst>
              <a:ext uri="{FF2B5EF4-FFF2-40B4-BE49-F238E27FC236}">
                <a16:creationId xmlns:a16="http://schemas.microsoft.com/office/drawing/2014/main" id="{A62A4A24-9725-D912-23BD-BB84323030C7}"/>
              </a:ext>
            </a:extLst>
          </p:cNvPr>
          <p:cNvSpPr txBox="1"/>
          <p:nvPr/>
        </p:nvSpPr>
        <p:spPr>
          <a:xfrm>
            <a:off x="7161426" y="3680770"/>
            <a:ext cx="361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COMPLEMENTARIOS</a:t>
            </a:r>
          </a:p>
        </p:txBody>
      </p:sp>
      <p:sp>
        <p:nvSpPr>
          <p:cNvPr id="294" name="CuadroTexto 293">
            <a:extLst>
              <a:ext uri="{FF2B5EF4-FFF2-40B4-BE49-F238E27FC236}">
                <a16:creationId xmlns:a16="http://schemas.microsoft.com/office/drawing/2014/main" id="{69C56D68-9735-5193-76DD-7281BAA23045}"/>
              </a:ext>
            </a:extLst>
          </p:cNvPr>
          <p:cNvSpPr txBox="1"/>
          <p:nvPr/>
        </p:nvSpPr>
        <p:spPr>
          <a:xfrm>
            <a:off x="7023263" y="4870812"/>
            <a:ext cx="3757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COMPLEMENTARIOS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COMPLEMENTARIOS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TEXTOS COMPLEMENTARIOS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1" r="15015"/>
          <a:stretch/>
        </p:blipFill>
        <p:spPr>
          <a:xfrm>
            <a:off x="0" y="-1"/>
            <a:ext cx="4315968" cy="6868087"/>
          </a:xfrm>
          <a:prstGeom prst="flowChartDelay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05" y="5686451"/>
            <a:ext cx="5589301" cy="13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4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473</Words>
  <Application>Microsoft Office PowerPoint</Application>
  <PresentationFormat>Panorámica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 Tinoco</dc:creator>
  <cp:lastModifiedBy>Yuri Tinoco</cp:lastModifiedBy>
  <cp:revision>16</cp:revision>
  <dcterms:created xsi:type="dcterms:W3CDTF">2024-11-26T18:36:16Z</dcterms:created>
  <dcterms:modified xsi:type="dcterms:W3CDTF">2025-02-27T15:44:38Z</dcterms:modified>
</cp:coreProperties>
</file>